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6858000" cx="12192000"/>
  <p:notesSz cx="6858000" cy="9144000"/>
  <p:embeddedFontLst>
    <p:embeddedFont>
      <p:font typeface="Century Gothic"/>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CenturyGothic-bold.fntdata"/><Relationship Id="rId23" Type="http://schemas.openxmlformats.org/officeDocument/2006/relationships/font" Target="fonts/CenturyGothic-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CenturyGothic-boldItalic.fntdata"/><Relationship Id="rId25" Type="http://schemas.openxmlformats.org/officeDocument/2006/relationships/font" Target="fonts/CenturyGothic-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17474b1d15_1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g117474b1d15_12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17474b1d15_12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g117474b1d15_12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17474b1d15_1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g117474b1d15_13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17474b1d15_9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g117474b1d15_9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117474b1d15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g117474b1d15_13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117474b1d15_13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g117474b1d15_13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17474b1d15_9_3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17474b1d15_9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17474b1d15_15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17474b1d15_1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17474b1d15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g117474b1d15_7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17474b1d15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g117474b1d15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17474b1d15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g117474b1d15_0_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17474b1d15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g117474b1d15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de título" type="title">
  <p:cSld name="TITLE">
    <p:spTree>
      <p:nvGrpSpPr>
        <p:cNvPr id="17" name="Shape 17"/>
        <p:cNvGrpSpPr/>
        <p:nvPr/>
      </p:nvGrpSpPr>
      <p:grpSpPr>
        <a:xfrm>
          <a:off x="0" y="0"/>
          <a:ext cx="0" cy="0"/>
          <a:chOff x="0" y="0"/>
          <a:chExt cx="0" cy="0"/>
        </a:xfrm>
      </p:grpSpPr>
      <p:sp>
        <p:nvSpPr>
          <p:cNvPr id="18" name="Google Shape;18;p2"/>
          <p:cNvSpPr txBox="1"/>
          <p:nvPr>
            <p:ph type="ctrTitle"/>
          </p:nvPr>
        </p:nvSpPr>
        <p:spPr>
          <a:xfrm>
            <a:off x="1154955" y="1447800"/>
            <a:ext cx="8825658" cy="332958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7200"/>
              <a:buFont typeface="Century Gothic"/>
              <a:buNone/>
              <a:defRPr sz="7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
          <p:cNvSpPr txBox="1"/>
          <p:nvPr>
            <p:ph idx="1" type="subTitle"/>
          </p:nvPr>
        </p:nvSpPr>
        <p:spPr>
          <a:xfrm>
            <a:off x="1154955" y="4777380"/>
            <a:ext cx="8825658" cy="861420"/>
          </a:xfrm>
          <a:prstGeom prst="rect">
            <a:avLst/>
          </a:prstGeom>
          <a:noFill/>
          <a:ln>
            <a:noFill/>
          </a:ln>
        </p:spPr>
        <p:txBody>
          <a:bodyPr anchorCtr="0" anchor="t" bIns="45700" lIns="91425" spcFirstLastPara="1" rIns="91425" wrap="square" tIns="45700">
            <a:normAutofit/>
          </a:bodyPr>
          <a:lstStyle>
            <a:lvl1pPr lvl="0" algn="l">
              <a:spcBef>
                <a:spcPts val="1000"/>
              </a:spcBef>
              <a:spcAft>
                <a:spcPts val="0"/>
              </a:spcAft>
              <a:buSzPts val="1600"/>
              <a:buNone/>
              <a:defRPr cap="none">
                <a:solidFill>
                  <a:srgbClr val="EE52A4"/>
                </a:solidFill>
              </a:defRPr>
            </a:lvl1pPr>
            <a:lvl2pPr lvl="1" algn="ctr">
              <a:spcBef>
                <a:spcPts val="1000"/>
              </a:spcBef>
              <a:spcAft>
                <a:spcPts val="0"/>
              </a:spcAft>
              <a:buSzPts val="1440"/>
              <a:buNone/>
              <a:defRPr>
                <a:solidFill>
                  <a:schemeClr val="lt1"/>
                </a:solidFill>
              </a:defRPr>
            </a:lvl2pPr>
            <a:lvl3pPr lvl="2" algn="ctr">
              <a:spcBef>
                <a:spcPts val="1000"/>
              </a:spcBef>
              <a:spcAft>
                <a:spcPts val="0"/>
              </a:spcAft>
              <a:buSzPts val="1280"/>
              <a:buNone/>
              <a:defRPr>
                <a:solidFill>
                  <a:schemeClr val="lt1"/>
                </a:solidFill>
              </a:defRPr>
            </a:lvl3pPr>
            <a:lvl4pPr lvl="3" algn="ctr">
              <a:spcBef>
                <a:spcPts val="1000"/>
              </a:spcBef>
              <a:spcAft>
                <a:spcPts val="0"/>
              </a:spcAft>
              <a:buSzPts val="1120"/>
              <a:buNone/>
              <a:defRPr>
                <a:solidFill>
                  <a:schemeClr val="lt1"/>
                </a:solidFill>
              </a:defRPr>
            </a:lvl4pPr>
            <a:lvl5pPr lvl="4" algn="ctr">
              <a:spcBef>
                <a:spcPts val="1000"/>
              </a:spcBef>
              <a:spcAft>
                <a:spcPts val="0"/>
              </a:spcAft>
              <a:buSzPts val="1120"/>
              <a:buNone/>
              <a:defRPr>
                <a:solidFill>
                  <a:schemeClr val="lt1"/>
                </a:solidFill>
              </a:defRPr>
            </a:lvl5pPr>
            <a:lvl6pPr lvl="5" algn="ctr">
              <a:spcBef>
                <a:spcPts val="1000"/>
              </a:spcBef>
              <a:spcAft>
                <a:spcPts val="0"/>
              </a:spcAft>
              <a:buSzPts val="1120"/>
              <a:buNone/>
              <a:defRPr>
                <a:solidFill>
                  <a:schemeClr val="lt1"/>
                </a:solidFill>
              </a:defRPr>
            </a:lvl6pPr>
            <a:lvl7pPr lvl="6" algn="ctr">
              <a:spcBef>
                <a:spcPts val="1000"/>
              </a:spcBef>
              <a:spcAft>
                <a:spcPts val="0"/>
              </a:spcAft>
              <a:buSzPts val="1120"/>
              <a:buNone/>
              <a:defRPr>
                <a:solidFill>
                  <a:schemeClr val="lt1"/>
                </a:solidFill>
              </a:defRPr>
            </a:lvl7pPr>
            <a:lvl8pPr lvl="7" algn="ctr">
              <a:spcBef>
                <a:spcPts val="1000"/>
              </a:spcBef>
              <a:spcAft>
                <a:spcPts val="0"/>
              </a:spcAft>
              <a:buSzPts val="1120"/>
              <a:buNone/>
              <a:defRPr>
                <a:solidFill>
                  <a:schemeClr val="lt1"/>
                </a:solidFill>
              </a:defRPr>
            </a:lvl8pPr>
            <a:lvl9pPr lvl="8" algn="ctr">
              <a:spcBef>
                <a:spcPts val="1000"/>
              </a:spcBef>
              <a:spcAft>
                <a:spcPts val="0"/>
              </a:spcAft>
              <a:buSzPts val="1120"/>
              <a:buNone/>
              <a:defRPr>
                <a:solidFill>
                  <a:schemeClr val="lt1"/>
                </a:solidFill>
              </a:defRPr>
            </a:lvl9pPr>
          </a:lstStyle>
          <a:p/>
        </p:txBody>
      </p:sp>
      <p:sp>
        <p:nvSpPr>
          <p:cNvPr id="20" name="Google Shape;20;p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to Panorâmica com Legenda">
  <p:cSld name="Foto Panorâmica com Legenda">
    <p:spTree>
      <p:nvGrpSpPr>
        <p:cNvPr id="74" name="Shape 74"/>
        <p:cNvGrpSpPr/>
        <p:nvPr/>
      </p:nvGrpSpPr>
      <p:grpSpPr>
        <a:xfrm>
          <a:off x="0" y="0"/>
          <a:ext cx="0" cy="0"/>
          <a:chOff x="0" y="0"/>
          <a:chExt cx="0" cy="0"/>
        </a:xfrm>
      </p:grpSpPr>
      <p:sp>
        <p:nvSpPr>
          <p:cNvPr id="75" name="Google Shape;75;p11"/>
          <p:cNvSpPr txBox="1"/>
          <p:nvPr>
            <p:ph type="title"/>
          </p:nvPr>
        </p:nvSpPr>
        <p:spPr>
          <a:xfrm>
            <a:off x="1154956" y="4800587"/>
            <a:ext cx="8825657"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1"/>
          <p:cNvSpPr/>
          <p:nvPr>
            <p:ph idx="2" type="pic"/>
          </p:nvPr>
        </p:nvSpPr>
        <p:spPr>
          <a:xfrm>
            <a:off x="1154955" y="685799"/>
            <a:ext cx="8825658" cy="3640667"/>
          </a:xfrm>
          <a:prstGeom prst="roundRect">
            <a:avLst>
              <a:gd fmla="val 1858" name="adj"/>
            </a:avLst>
          </a:prstGeom>
          <a:noFill/>
          <a:ln>
            <a:noFill/>
          </a:ln>
          <a:effectLst>
            <a:outerShdw blurRad="50800" rotWithShape="0" algn="tl" dir="5400000" dist="50800">
              <a:srgbClr val="000000">
                <a:alpha val="42745"/>
              </a:srgbClr>
            </a:outerShdw>
          </a:effectLst>
        </p:spPr>
      </p:sp>
      <p:sp>
        <p:nvSpPr>
          <p:cNvPr id="77" name="Google Shape;77;p11"/>
          <p:cNvSpPr txBox="1"/>
          <p:nvPr>
            <p:ph idx="1" type="body"/>
          </p:nvPr>
        </p:nvSpPr>
        <p:spPr>
          <a:xfrm>
            <a:off x="1154956" y="5367325"/>
            <a:ext cx="8825656" cy="493712"/>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960"/>
              <a:buNone/>
              <a:defRPr sz="12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78" name="Google Shape;78;p1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1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Legenda">
  <p:cSld name="Título e Legenda">
    <p:spTree>
      <p:nvGrpSpPr>
        <p:cNvPr id="81" name="Shape 81"/>
        <p:cNvGrpSpPr/>
        <p:nvPr/>
      </p:nvGrpSpPr>
      <p:grpSpPr>
        <a:xfrm>
          <a:off x="0" y="0"/>
          <a:ext cx="0" cy="0"/>
          <a:chOff x="0" y="0"/>
          <a:chExt cx="0" cy="0"/>
        </a:xfrm>
      </p:grpSpPr>
      <p:sp>
        <p:nvSpPr>
          <p:cNvPr id="82" name="Google Shape;82;p12"/>
          <p:cNvSpPr txBox="1"/>
          <p:nvPr>
            <p:ph type="title"/>
          </p:nvPr>
        </p:nvSpPr>
        <p:spPr>
          <a:xfrm>
            <a:off x="1154954" y="1447800"/>
            <a:ext cx="8825659" cy="198120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2"/>
          <p:cNvSpPr txBox="1"/>
          <p:nvPr>
            <p:ph idx="1" type="body"/>
          </p:nvPr>
        </p:nvSpPr>
        <p:spPr>
          <a:xfrm>
            <a:off x="1154954" y="3657600"/>
            <a:ext cx="8825659" cy="23622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84" name="Google Shape;84;p12"/>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2"/>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6" name="Google Shape;86;p12"/>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itação com Legenda">
  <p:cSld name="Citação com Legenda">
    <p:spTree>
      <p:nvGrpSpPr>
        <p:cNvPr id="87" name="Shape 87"/>
        <p:cNvGrpSpPr/>
        <p:nvPr/>
      </p:nvGrpSpPr>
      <p:grpSpPr>
        <a:xfrm>
          <a:off x="0" y="0"/>
          <a:ext cx="0" cy="0"/>
          <a:chOff x="0" y="0"/>
          <a:chExt cx="0" cy="0"/>
        </a:xfrm>
      </p:grpSpPr>
      <p:sp>
        <p:nvSpPr>
          <p:cNvPr id="88" name="Google Shape;88;p13"/>
          <p:cNvSpPr txBox="1"/>
          <p:nvPr>
            <p:ph type="title"/>
          </p:nvPr>
        </p:nvSpPr>
        <p:spPr>
          <a:xfrm>
            <a:off x="1574800" y="1447800"/>
            <a:ext cx="7999315" cy="2323374"/>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800"/>
              <a:buFont typeface="Century Gothic"/>
              <a:buNone/>
              <a:defRPr sz="48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9" name="Google Shape;89;p13"/>
          <p:cNvSpPr txBox="1"/>
          <p:nvPr>
            <p:ph idx="1" type="body"/>
          </p:nvPr>
        </p:nvSpPr>
        <p:spPr>
          <a:xfrm>
            <a:off x="1930400" y="3771174"/>
            <a:ext cx="7279649" cy="342174"/>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b="0" i="0" sz="1400" cap="small">
                <a:solidFill>
                  <a:srgbClr val="EE52A4"/>
                </a:solidFill>
                <a:latin typeface="Century Gothic"/>
                <a:ea typeface="Century Gothic"/>
                <a:cs typeface="Century Gothic"/>
                <a:sym typeface="Century Gothic"/>
              </a:defRPr>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0" name="Google Shape;90;p13"/>
          <p:cNvSpPr txBox="1"/>
          <p:nvPr>
            <p:ph idx="2" type="body"/>
          </p:nvPr>
        </p:nvSpPr>
        <p:spPr>
          <a:xfrm>
            <a:off x="1154954" y="4350657"/>
            <a:ext cx="8825659" cy="1676400"/>
          </a:xfrm>
          <a:prstGeom prst="rect">
            <a:avLst/>
          </a:prstGeom>
          <a:noFill/>
          <a:ln>
            <a:noFill/>
          </a:ln>
        </p:spPr>
        <p:txBody>
          <a:bodyPr anchorCtr="0" anchor="ctr" bIns="45700" lIns="91425" spcFirstLastPara="1" rIns="91425" wrap="square" tIns="45700">
            <a:normAutofit/>
          </a:bodyPr>
          <a:lstStyle>
            <a:lvl1pPr indent="-228600" lvl="0" marL="457200" algn="l">
              <a:spcBef>
                <a:spcPts val="1000"/>
              </a:spcBef>
              <a:spcAft>
                <a:spcPts val="0"/>
              </a:spcAft>
              <a:buSzPts val="1440"/>
              <a:buNone/>
              <a:defRPr sz="18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91" name="Google Shape;91;p1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2" name="Google Shape;92;p1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3" name="Google Shape;93;p1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
        <p:nvSpPr>
          <p:cNvPr id="94" name="Google Shape;94;p13"/>
          <p:cNvSpPr txBox="1"/>
          <p:nvPr/>
        </p:nvSpPr>
        <p:spPr>
          <a:xfrm>
            <a:off x="898295" y="971253"/>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pt-BR" sz="12200">
                <a:solidFill>
                  <a:srgbClr val="EE52A4"/>
                </a:solidFill>
                <a:latin typeface="Arial"/>
                <a:ea typeface="Arial"/>
                <a:cs typeface="Arial"/>
                <a:sym typeface="Arial"/>
              </a:rPr>
              <a:t>“</a:t>
            </a:r>
            <a:endParaRPr/>
          </a:p>
        </p:txBody>
      </p:sp>
      <p:sp>
        <p:nvSpPr>
          <p:cNvPr id="95" name="Google Shape;95;p13"/>
          <p:cNvSpPr txBox="1"/>
          <p:nvPr/>
        </p:nvSpPr>
        <p:spPr>
          <a:xfrm>
            <a:off x="9330490" y="2613787"/>
            <a:ext cx="801912" cy="1969770"/>
          </a:xfrm>
          <a:prstGeom prst="rect">
            <a:avLst/>
          </a:prstGeom>
          <a:noFill/>
          <a:ln>
            <a:noFill/>
          </a:ln>
        </p:spPr>
        <p:txBody>
          <a:bodyPr anchorCtr="0" anchor="t" bIns="45700" lIns="91425" spcFirstLastPara="1" rIns="91425" wrap="square" tIns="45700">
            <a:spAutoFit/>
          </a:bodyPr>
          <a:lstStyle/>
          <a:p>
            <a:pPr indent="0" lvl="0" marL="0" marR="0" rtl="0" algn="r">
              <a:spcBef>
                <a:spcPts val="0"/>
              </a:spcBef>
              <a:spcAft>
                <a:spcPts val="0"/>
              </a:spcAft>
              <a:buNone/>
            </a:pPr>
            <a:r>
              <a:rPr b="0" i="0" lang="pt-BR" sz="12200">
                <a:solidFill>
                  <a:srgbClr val="EE52A4"/>
                </a:solidFill>
                <a:latin typeface="Arial"/>
                <a:ea typeface="Arial"/>
                <a:cs typeface="Arial"/>
                <a:sym typeface="Arial"/>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rtão de Nome">
  <p:cSld name="Cartão de Nome">
    <p:spTree>
      <p:nvGrpSpPr>
        <p:cNvPr id="96" name="Shape 96"/>
        <p:cNvGrpSpPr/>
        <p:nvPr/>
      </p:nvGrpSpPr>
      <p:grpSpPr>
        <a:xfrm>
          <a:off x="0" y="0"/>
          <a:ext cx="0" cy="0"/>
          <a:chOff x="0" y="0"/>
          <a:chExt cx="0" cy="0"/>
        </a:xfrm>
      </p:grpSpPr>
      <p:sp>
        <p:nvSpPr>
          <p:cNvPr id="97" name="Google Shape;97;p14"/>
          <p:cNvSpPr txBox="1"/>
          <p:nvPr>
            <p:ph type="title"/>
          </p:nvPr>
        </p:nvSpPr>
        <p:spPr>
          <a:xfrm>
            <a:off x="1154954" y="3124201"/>
            <a:ext cx="8825659" cy="165318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8" name="Google Shape;98;p14"/>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chemeClr val="lt1"/>
                </a:solidFill>
              </a:defRPr>
            </a:lvl2pPr>
            <a:lvl3pPr indent="-228600" lvl="2" marL="1371600" algn="l">
              <a:spcBef>
                <a:spcPts val="1000"/>
              </a:spcBef>
              <a:spcAft>
                <a:spcPts val="0"/>
              </a:spcAft>
              <a:buSzPts val="1280"/>
              <a:buNone/>
              <a:defRPr sz="1600">
                <a:solidFill>
                  <a:schemeClr val="lt1"/>
                </a:solidFill>
              </a:defRPr>
            </a:lvl3pPr>
            <a:lvl4pPr indent="-228600" lvl="3" marL="1828800" algn="l">
              <a:spcBef>
                <a:spcPts val="1000"/>
              </a:spcBef>
              <a:spcAft>
                <a:spcPts val="0"/>
              </a:spcAft>
              <a:buSzPts val="1120"/>
              <a:buNone/>
              <a:defRPr sz="1400">
                <a:solidFill>
                  <a:schemeClr val="lt1"/>
                </a:solidFill>
              </a:defRPr>
            </a:lvl4pPr>
            <a:lvl5pPr indent="-228600" lvl="4" marL="2286000" algn="l">
              <a:spcBef>
                <a:spcPts val="1000"/>
              </a:spcBef>
              <a:spcAft>
                <a:spcPts val="0"/>
              </a:spcAft>
              <a:buSzPts val="1120"/>
              <a:buNone/>
              <a:defRPr sz="1400">
                <a:solidFill>
                  <a:schemeClr val="lt1"/>
                </a:solidFill>
              </a:defRPr>
            </a:lvl5pPr>
            <a:lvl6pPr indent="-228600" lvl="5" marL="2743200" algn="l">
              <a:spcBef>
                <a:spcPts val="1000"/>
              </a:spcBef>
              <a:spcAft>
                <a:spcPts val="0"/>
              </a:spcAft>
              <a:buSzPts val="1120"/>
              <a:buNone/>
              <a:defRPr sz="1400">
                <a:solidFill>
                  <a:schemeClr val="lt1"/>
                </a:solidFill>
              </a:defRPr>
            </a:lvl6pPr>
            <a:lvl7pPr indent="-228600" lvl="6" marL="3200400" algn="l">
              <a:spcBef>
                <a:spcPts val="1000"/>
              </a:spcBef>
              <a:spcAft>
                <a:spcPts val="0"/>
              </a:spcAft>
              <a:buSzPts val="1120"/>
              <a:buNone/>
              <a:defRPr sz="1400">
                <a:solidFill>
                  <a:schemeClr val="lt1"/>
                </a:solidFill>
              </a:defRPr>
            </a:lvl7pPr>
            <a:lvl8pPr indent="-228600" lvl="7" marL="3657600" algn="l">
              <a:spcBef>
                <a:spcPts val="1000"/>
              </a:spcBef>
              <a:spcAft>
                <a:spcPts val="0"/>
              </a:spcAft>
              <a:buSzPts val="1120"/>
              <a:buNone/>
              <a:defRPr sz="1400">
                <a:solidFill>
                  <a:schemeClr val="lt1"/>
                </a:solidFill>
              </a:defRPr>
            </a:lvl8pPr>
            <a:lvl9pPr indent="-228600" lvl="8" marL="4114800" algn="l">
              <a:spcBef>
                <a:spcPts val="1000"/>
              </a:spcBef>
              <a:spcAft>
                <a:spcPts val="0"/>
              </a:spcAft>
              <a:buSzPts val="1120"/>
              <a:buNone/>
              <a:defRPr sz="1400">
                <a:solidFill>
                  <a:schemeClr val="lt1"/>
                </a:solidFill>
              </a:defRPr>
            </a:lvl9pPr>
          </a:lstStyle>
          <a:p/>
        </p:txBody>
      </p:sp>
      <p:sp>
        <p:nvSpPr>
          <p:cNvPr id="99" name="Google Shape;99;p1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0" name="Google Shape;100;p1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1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nas">
  <p:cSld name="3 Colunas">
    <p:spTree>
      <p:nvGrpSpPr>
        <p:cNvPr id="102" name="Shape 102"/>
        <p:cNvGrpSpPr/>
        <p:nvPr/>
      </p:nvGrpSpPr>
      <p:grpSpPr>
        <a:xfrm>
          <a:off x="0" y="0"/>
          <a:ext cx="0" cy="0"/>
          <a:chOff x="0" y="0"/>
          <a:chExt cx="0" cy="0"/>
        </a:xfrm>
      </p:grpSpPr>
      <p:sp>
        <p:nvSpPr>
          <p:cNvPr id="103" name="Google Shape;103;p1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4" name="Google Shape;104;p15"/>
          <p:cNvSpPr txBox="1"/>
          <p:nvPr>
            <p:ph idx="1" type="body"/>
          </p:nvPr>
        </p:nvSpPr>
        <p:spPr>
          <a:xfrm>
            <a:off x="632947" y="1981200"/>
            <a:ext cx="2946866"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5" name="Google Shape;105;p15"/>
          <p:cNvSpPr txBox="1"/>
          <p:nvPr>
            <p:ph idx="2" type="body"/>
          </p:nvPr>
        </p:nvSpPr>
        <p:spPr>
          <a:xfrm>
            <a:off x="652463" y="2667000"/>
            <a:ext cx="2927350"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6" name="Google Shape;106;p15"/>
          <p:cNvSpPr txBox="1"/>
          <p:nvPr>
            <p:ph idx="3" type="body"/>
          </p:nvPr>
        </p:nvSpPr>
        <p:spPr>
          <a:xfrm>
            <a:off x="3883659" y="1981200"/>
            <a:ext cx="2936241"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7" name="Google Shape;107;p15"/>
          <p:cNvSpPr txBox="1"/>
          <p:nvPr>
            <p:ph idx="4" type="body"/>
          </p:nvPr>
        </p:nvSpPr>
        <p:spPr>
          <a:xfrm>
            <a:off x="3873106" y="2667000"/>
            <a:ext cx="2946794"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08" name="Google Shape;108;p15"/>
          <p:cNvSpPr txBox="1"/>
          <p:nvPr>
            <p:ph idx="5" type="body"/>
          </p:nvPr>
        </p:nvSpPr>
        <p:spPr>
          <a:xfrm>
            <a:off x="7124700" y="1981200"/>
            <a:ext cx="293211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09" name="Google Shape;109;p15"/>
          <p:cNvSpPr txBox="1"/>
          <p:nvPr>
            <p:ph idx="6" type="body"/>
          </p:nvPr>
        </p:nvSpPr>
        <p:spPr>
          <a:xfrm>
            <a:off x="7124700" y="2667000"/>
            <a:ext cx="2932113" cy="3589338"/>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110" name="Google Shape;110;p15"/>
          <p:cNvCxnSpPr/>
          <p:nvPr/>
        </p:nvCxnSpPr>
        <p:spPr>
          <a:xfrm>
            <a:off x="3726142" y="2133600"/>
            <a:ext cx="0" cy="3962400"/>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111" name="Google Shape;111;p15"/>
          <p:cNvCxnSpPr/>
          <p:nvPr/>
        </p:nvCxnSpPr>
        <p:spPr>
          <a:xfrm>
            <a:off x="6962227" y="2133600"/>
            <a:ext cx="0" cy="3966882"/>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112" name="Google Shape;112;p1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3" name="Google Shape;113;p1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4" name="Google Shape;114;p1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 Colunas de Imagem">
  <p:cSld name="3 Colunas de Imagem">
    <p:spTree>
      <p:nvGrpSpPr>
        <p:cNvPr id="115" name="Shape 115"/>
        <p:cNvGrpSpPr/>
        <p:nvPr/>
      </p:nvGrpSpPr>
      <p:grpSpPr>
        <a:xfrm>
          <a:off x="0" y="0"/>
          <a:ext cx="0" cy="0"/>
          <a:chOff x="0" y="0"/>
          <a:chExt cx="0" cy="0"/>
        </a:xfrm>
      </p:grpSpPr>
      <p:sp>
        <p:nvSpPr>
          <p:cNvPr id="116" name="Google Shape;116;p1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sz="42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17" name="Google Shape;117;p16"/>
          <p:cNvSpPr txBox="1"/>
          <p:nvPr>
            <p:ph idx="1" type="body"/>
          </p:nvPr>
        </p:nvSpPr>
        <p:spPr>
          <a:xfrm>
            <a:off x="652463" y="4250949"/>
            <a:ext cx="2940050"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18" name="Google Shape;118;p16"/>
          <p:cNvSpPr/>
          <p:nvPr>
            <p:ph idx="2" type="pic"/>
          </p:nvPr>
        </p:nvSpPr>
        <p:spPr>
          <a:xfrm>
            <a:off x="652463" y="2209800"/>
            <a:ext cx="2940050" cy="1524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19" name="Google Shape;119;p16"/>
          <p:cNvSpPr txBox="1"/>
          <p:nvPr>
            <p:ph idx="3" type="body"/>
          </p:nvPr>
        </p:nvSpPr>
        <p:spPr>
          <a:xfrm>
            <a:off x="652463" y="4827211"/>
            <a:ext cx="2940050"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0" name="Google Shape;120;p16"/>
          <p:cNvSpPr txBox="1"/>
          <p:nvPr>
            <p:ph idx="4" type="body"/>
          </p:nvPr>
        </p:nvSpPr>
        <p:spPr>
          <a:xfrm>
            <a:off x="3889375" y="4250949"/>
            <a:ext cx="2930525"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21" name="Google Shape;121;p16"/>
          <p:cNvSpPr/>
          <p:nvPr>
            <p:ph idx="5" type="pic"/>
          </p:nvPr>
        </p:nvSpPr>
        <p:spPr>
          <a:xfrm>
            <a:off x="3889374" y="2209800"/>
            <a:ext cx="2930525" cy="1524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22" name="Google Shape;122;p16"/>
          <p:cNvSpPr txBox="1"/>
          <p:nvPr>
            <p:ph idx="6" type="body"/>
          </p:nvPr>
        </p:nvSpPr>
        <p:spPr>
          <a:xfrm>
            <a:off x="3888022" y="4827210"/>
            <a:ext cx="2934406"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123" name="Google Shape;123;p16"/>
          <p:cNvSpPr txBox="1"/>
          <p:nvPr>
            <p:ph idx="7" type="body"/>
          </p:nvPr>
        </p:nvSpPr>
        <p:spPr>
          <a:xfrm>
            <a:off x="7124700" y="4250949"/>
            <a:ext cx="2932113"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chemeClr val="accent1"/>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124" name="Google Shape;124;p16"/>
          <p:cNvSpPr/>
          <p:nvPr>
            <p:ph idx="8" type="pic"/>
          </p:nvPr>
        </p:nvSpPr>
        <p:spPr>
          <a:xfrm>
            <a:off x="7124699" y="2209800"/>
            <a:ext cx="2932113" cy="1524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125" name="Google Shape;125;p16"/>
          <p:cNvSpPr txBox="1"/>
          <p:nvPr>
            <p:ph idx="9" type="body"/>
          </p:nvPr>
        </p:nvSpPr>
        <p:spPr>
          <a:xfrm>
            <a:off x="7124575" y="4827208"/>
            <a:ext cx="2935997" cy="65918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cxnSp>
        <p:nvCxnSpPr>
          <p:cNvPr id="126" name="Google Shape;126;p16"/>
          <p:cNvCxnSpPr/>
          <p:nvPr/>
        </p:nvCxnSpPr>
        <p:spPr>
          <a:xfrm>
            <a:off x="3726142" y="2133600"/>
            <a:ext cx="0" cy="3962400"/>
          </a:xfrm>
          <a:prstGeom prst="straightConnector1">
            <a:avLst/>
          </a:prstGeom>
          <a:noFill/>
          <a:ln cap="flat" cmpd="sng" w="12700">
            <a:solidFill>
              <a:schemeClr val="accent1">
                <a:alpha val="40000"/>
              </a:schemeClr>
            </a:solidFill>
            <a:prstDash val="solid"/>
            <a:round/>
            <a:headEnd len="sm" w="sm" type="none"/>
            <a:tailEnd len="sm" w="sm" type="none"/>
          </a:ln>
        </p:spPr>
      </p:cxnSp>
      <p:cxnSp>
        <p:nvCxnSpPr>
          <p:cNvPr id="127" name="Google Shape;127;p16"/>
          <p:cNvCxnSpPr/>
          <p:nvPr/>
        </p:nvCxnSpPr>
        <p:spPr>
          <a:xfrm>
            <a:off x="6962227" y="2133600"/>
            <a:ext cx="0" cy="3966882"/>
          </a:xfrm>
          <a:prstGeom prst="straightConnector1">
            <a:avLst/>
          </a:prstGeom>
          <a:noFill/>
          <a:ln cap="flat" cmpd="sng" w="12700">
            <a:solidFill>
              <a:schemeClr val="accent1">
                <a:alpha val="40000"/>
              </a:schemeClr>
            </a:solidFill>
            <a:prstDash val="solid"/>
            <a:round/>
            <a:headEnd len="sm" w="sm" type="none"/>
            <a:tailEnd len="sm" w="sm" type="none"/>
          </a:ln>
        </p:spPr>
      </p:cxnSp>
      <p:sp>
        <p:nvSpPr>
          <p:cNvPr id="128" name="Google Shape;128;p1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9" name="Google Shape;129;p1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0" name="Google Shape;130;p1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texto vertical" type="vertTx">
  <p:cSld name="VERTICAL_TEXT">
    <p:spTree>
      <p:nvGrpSpPr>
        <p:cNvPr id="131" name="Shape 131"/>
        <p:cNvGrpSpPr/>
        <p:nvPr/>
      </p:nvGrpSpPr>
      <p:grpSpPr>
        <a:xfrm>
          <a:off x="0" y="0"/>
          <a:ext cx="0" cy="0"/>
          <a:chOff x="0" y="0"/>
          <a:chExt cx="0" cy="0"/>
        </a:xfrm>
      </p:grpSpPr>
      <p:sp>
        <p:nvSpPr>
          <p:cNvPr id="132" name="Google Shape;132;p1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17"/>
          <p:cNvSpPr txBox="1"/>
          <p:nvPr>
            <p:ph idx="1" type="body"/>
          </p:nvPr>
        </p:nvSpPr>
        <p:spPr>
          <a:xfrm rot="5400000">
            <a:off x="3478842" y="-322612"/>
            <a:ext cx="4195481" cy="894654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34" name="Google Shape;134;p1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5" name="Google Shape;135;p1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6" name="Google Shape;136;p1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texto verticais" type="vertTitleAndTx">
  <p:cSld name="VERTICAL_TITLE_AND_VERTICAL_TEXT">
    <p:spTree>
      <p:nvGrpSpPr>
        <p:cNvPr id="137" name="Shape 137"/>
        <p:cNvGrpSpPr/>
        <p:nvPr/>
      </p:nvGrpSpPr>
      <p:grpSpPr>
        <a:xfrm>
          <a:off x="0" y="0"/>
          <a:ext cx="0" cy="0"/>
          <a:chOff x="0" y="0"/>
          <a:chExt cx="0" cy="0"/>
        </a:xfrm>
      </p:grpSpPr>
      <p:sp>
        <p:nvSpPr>
          <p:cNvPr id="138" name="Google Shape;138;p18"/>
          <p:cNvSpPr txBox="1"/>
          <p:nvPr>
            <p:ph type="title"/>
          </p:nvPr>
        </p:nvSpPr>
        <p:spPr>
          <a:xfrm rot="5400000">
            <a:off x="6267450" y="2466975"/>
            <a:ext cx="5826125" cy="17526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18"/>
          <p:cNvSpPr txBox="1"/>
          <p:nvPr>
            <p:ph idx="1" type="body"/>
          </p:nvPr>
        </p:nvSpPr>
        <p:spPr>
          <a:xfrm rot="5400000">
            <a:off x="1679576" y="-139699"/>
            <a:ext cx="5368924" cy="7423149"/>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140" name="Google Shape;140;p1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1" name="Google Shape;141;p1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2" name="Google Shape;142;p1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ítulo e conteúdo" type="obj">
  <p:cSld name="OBJECT">
    <p:spTree>
      <p:nvGrpSpPr>
        <p:cNvPr id="23" name="Shape 23"/>
        <p:cNvGrpSpPr/>
        <p:nvPr/>
      </p:nvGrpSpPr>
      <p:grpSpPr>
        <a:xfrm>
          <a:off x="0" y="0"/>
          <a:ext cx="0" cy="0"/>
          <a:chOff x="0" y="0"/>
          <a:chExt cx="0" cy="0"/>
        </a:xfrm>
      </p:grpSpPr>
      <p:sp>
        <p:nvSpPr>
          <p:cNvPr id="24" name="Google Shape;24;p3"/>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3"/>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a:lvl1pPr>
            <a:lvl2pPr indent="-320040" lvl="1" marL="914400" algn="l">
              <a:spcBef>
                <a:spcPts val="1000"/>
              </a:spcBef>
              <a:spcAft>
                <a:spcPts val="0"/>
              </a:spcAft>
              <a:buSzPts val="1440"/>
              <a:buChar char="►"/>
              <a:defRPr/>
            </a:lvl2pPr>
            <a:lvl3pPr indent="-320039" lvl="2" marL="1371600" algn="l">
              <a:spcBef>
                <a:spcPts val="1000"/>
              </a:spcBef>
              <a:spcAft>
                <a:spcPts val="0"/>
              </a:spcAft>
              <a:buSzPts val="1440"/>
              <a:buChar char="►"/>
              <a:defRPr/>
            </a:lvl3pPr>
            <a:lvl4pPr indent="-320039" lvl="3" marL="1828800" algn="l">
              <a:spcBef>
                <a:spcPts val="1000"/>
              </a:spcBef>
              <a:spcAft>
                <a:spcPts val="0"/>
              </a:spcAft>
              <a:buSzPts val="1440"/>
              <a:buChar char="►"/>
              <a:defRPr/>
            </a:lvl4pPr>
            <a:lvl5pPr indent="-320039" lvl="4" marL="2286000" algn="l">
              <a:spcBef>
                <a:spcPts val="1000"/>
              </a:spcBef>
              <a:spcAft>
                <a:spcPts val="0"/>
              </a:spcAft>
              <a:buSzPts val="1440"/>
              <a:buChar char="►"/>
              <a:defRPr/>
            </a:lvl5pPr>
            <a:lvl6pPr indent="-320039" lvl="5" marL="2743200" algn="l">
              <a:spcBef>
                <a:spcPts val="1000"/>
              </a:spcBef>
              <a:spcAft>
                <a:spcPts val="0"/>
              </a:spcAft>
              <a:buSzPts val="1440"/>
              <a:buChar char="►"/>
              <a:defRPr/>
            </a:lvl6pPr>
            <a:lvl7pPr indent="-320039" lvl="6" marL="3200400" algn="l">
              <a:spcBef>
                <a:spcPts val="1000"/>
              </a:spcBef>
              <a:spcAft>
                <a:spcPts val="0"/>
              </a:spcAft>
              <a:buSzPts val="1440"/>
              <a:buChar char="►"/>
              <a:defRPr/>
            </a:lvl7pPr>
            <a:lvl8pPr indent="-320040" lvl="7" marL="3657600" algn="l">
              <a:spcBef>
                <a:spcPts val="1000"/>
              </a:spcBef>
              <a:spcAft>
                <a:spcPts val="0"/>
              </a:spcAft>
              <a:buSzPts val="1440"/>
              <a:buChar char="►"/>
              <a:defRPr/>
            </a:lvl8pPr>
            <a:lvl9pPr indent="-320040" lvl="8" marL="4114800" algn="l">
              <a:spcBef>
                <a:spcPts val="1000"/>
              </a:spcBef>
              <a:spcAft>
                <a:spcPts val="0"/>
              </a:spcAft>
              <a:buSzPts val="1440"/>
              <a:buChar char="►"/>
              <a:defRPr/>
            </a:lvl9pPr>
          </a:lstStyle>
          <a:p/>
        </p:txBody>
      </p:sp>
      <p:sp>
        <p:nvSpPr>
          <p:cNvPr id="26" name="Google Shape;26;p3"/>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3"/>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3"/>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beçalho da Seção" type="secHead">
  <p:cSld name="SECTION_HEADER">
    <p:spTree>
      <p:nvGrpSpPr>
        <p:cNvPr id="29" name="Shape 29"/>
        <p:cNvGrpSpPr/>
        <p:nvPr/>
      </p:nvGrpSpPr>
      <p:grpSpPr>
        <a:xfrm>
          <a:off x="0" y="0"/>
          <a:ext cx="0" cy="0"/>
          <a:chOff x="0" y="0"/>
          <a:chExt cx="0" cy="0"/>
        </a:xfrm>
      </p:grpSpPr>
      <p:sp>
        <p:nvSpPr>
          <p:cNvPr id="30" name="Google Shape;30;p4"/>
          <p:cNvSpPr txBox="1"/>
          <p:nvPr>
            <p:ph type="title"/>
          </p:nvPr>
        </p:nvSpPr>
        <p:spPr>
          <a:xfrm>
            <a:off x="1154956" y="2861733"/>
            <a:ext cx="8825657" cy="1915647"/>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4000"/>
              <a:buFont typeface="Century Gothic"/>
              <a:buNone/>
              <a:defRPr b="0" sz="4000" cap="none"/>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4"/>
          <p:cNvSpPr txBox="1"/>
          <p:nvPr>
            <p:ph idx="1" type="body"/>
          </p:nvPr>
        </p:nvSpPr>
        <p:spPr>
          <a:xfrm>
            <a:off x="1154955" y="4777381"/>
            <a:ext cx="8825658" cy="8604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600"/>
              <a:buNone/>
              <a:defRPr sz="2000" cap="none">
                <a:solidFill>
                  <a:srgbClr val="EE52A4"/>
                </a:solidFill>
              </a:defRPr>
            </a:lvl1pPr>
            <a:lvl2pPr indent="-228600" lvl="1" marL="914400" algn="l">
              <a:spcBef>
                <a:spcPts val="1000"/>
              </a:spcBef>
              <a:spcAft>
                <a:spcPts val="0"/>
              </a:spcAft>
              <a:buSzPts val="1440"/>
              <a:buNone/>
              <a:defRPr sz="1800">
                <a:solidFill>
                  <a:schemeClr val="lt1"/>
                </a:solidFill>
              </a:defRPr>
            </a:lvl2pPr>
            <a:lvl3pPr indent="-228600" lvl="2" marL="1371600" algn="l">
              <a:spcBef>
                <a:spcPts val="1000"/>
              </a:spcBef>
              <a:spcAft>
                <a:spcPts val="0"/>
              </a:spcAft>
              <a:buSzPts val="1280"/>
              <a:buNone/>
              <a:defRPr sz="1600">
                <a:solidFill>
                  <a:schemeClr val="lt1"/>
                </a:solidFill>
              </a:defRPr>
            </a:lvl3pPr>
            <a:lvl4pPr indent="-228600" lvl="3" marL="1828800" algn="l">
              <a:spcBef>
                <a:spcPts val="1000"/>
              </a:spcBef>
              <a:spcAft>
                <a:spcPts val="0"/>
              </a:spcAft>
              <a:buSzPts val="1120"/>
              <a:buNone/>
              <a:defRPr sz="1400">
                <a:solidFill>
                  <a:schemeClr val="lt1"/>
                </a:solidFill>
              </a:defRPr>
            </a:lvl4pPr>
            <a:lvl5pPr indent="-228600" lvl="4" marL="2286000" algn="l">
              <a:spcBef>
                <a:spcPts val="1000"/>
              </a:spcBef>
              <a:spcAft>
                <a:spcPts val="0"/>
              </a:spcAft>
              <a:buSzPts val="1120"/>
              <a:buNone/>
              <a:defRPr sz="1400">
                <a:solidFill>
                  <a:schemeClr val="lt1"/>
                </a:solidFill>
              </a:defRPr>
            </a:lvl5pPr>
            <a:lvl6pPr indent="-228600" lvl="5" marL="2743200" algn="l">
              <a:spcBef>
                <a:spcPts val="1000"/>
              </a:spcBef>
              <a:spcAft>
                <a:spcPts val="0"/>
              </a:spcAft>
              <a:buSzPts val="1120"/>
              <a:buNone/>
              <a:defRPr sz="1400">
                <a:solidFill>
                  <a:schemeClr val="lt1"/>
                </a:solidFill>
              </a:defRPr>
            </a:lvl6pPr>
            <a:lvl7pPr indent="-228600" lvl="6" marL="3200400" algn="l">
              <a:spcBef>
                <a:spcPts val="1000"/>
              </a:spcBef>
              <a:spcAft>
                <a:spcPts val="0"/>
              </a:spcAft>
              <a:buSzPts val="1120"/>
              <a:buNone/>
              <a:defRPr sz="1400">
                <a:solidFill>
                  <a:schemeClr val="lt1"/>
                </a:solidFill>
              </a:defRPr>
            </a:lvl7pPr>
            <a:lvl8pPr indent="-228600" lvl="7" marL="3657600" algn="l">
              <a:spcBef>
                <a:spcPts val="1000"/>
              </a:spcBef>
              <a:spcAft>
                <a:spcPts val="0"/>
              </a:spcAft>
              <a:buSzPts val="1120"/>
              <a:buNone/>
              <a:defRPr sz="1400">
                <a:solidFill>
                  <a:schemeClr val="lt1"/>
                </a:solidFill>
              </a:defRPr>
            </a:lvl8pPr>
            <a:lvl9pPr indent="-228600" lvl="8" marL="4114800" algn="l">
              <a:spcBef>
                <a:spcPts val="1000"/>
              </a:spcBef>
              <a:spcAft>
                <a:spcPts val="0"/>
              </a:spcAft>
              <a:buSzPts val="1120"/>
              <a:buNone/>
              <a:defRPr sz="1400">
                <a:solidFill>
                  <a:schemeClr val="lt1"/>
                </a:solidFill>
              </a:defRPr>
            </a:lvl9pPr>
          </a:lstStyle>
          <a:p/>
        </p:txBody>
      </p:sp>
      <p:sp>
        <p:nvSpPr>
          <p:cNvPr id="32" name="Google Shape;32;p4"/>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 name="Google Shape;33;p4"/>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4"/>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uas Partes de Conteúdo" type="twoObj">
  <p:cSld name="TWO_OBJECTS">
    <p:spTree>
      <p:nvGrpSpPr>
        <p:cNvPr id="35" name="Shape 35"/>
        <p:cNvGrpSpPr/>
        <p:nvPr/>
      </p:nvGrpSpPr>
      <p:grpSpPr>
        <a:xfrm>
          <a:off x="0" y="0"/>
          <a:ext cx="0" cy="0"/>
          <a:chOff x="0" y="0"/>
          <a:chExt cx="0" cy="0"/>
        </a:xfrm>
      </p:grpSpPr>
      <p:sp>
        <p:nvSpPr>
          <p:cNvPr id="36" name="Google Shape;36;p5"/>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7" name="Google Shape;37;p5"/>
          <p:cNvSpPr txBox="1"/>
          <p:nvPr>
            <p:ph idx="1" type="body"/>
          </p:nvPr>
        </p:nvSpPr>
        <p:spPr>
          <a:xfrm>
            <a:off x="1103312" y="2060575"/>
            <a:ext cx="4396339" cy="4195763"/>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38" name="Google Shape;38;p5"/>
          <p:cNvSpPr txBox="1"/>
          <p:nvPr>
            <p:ph idx="2" type="body"/>
          </p:nvPr>
        </p:nvSpPr>
        <p:spPr>
          <a:xfrm>
            <a:off x="5654493" y="2056092"/>
            <a:ext cx="4396341" cy="4200245"/>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39" name="Google Shape;39;p5"/>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5"/>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1" name="Google Shape;41;p5"/>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ação" type="twoTxTwoObj">
  <p:cSld name="TWO_OBJECTS_WITH_TEXT">
    <p:spTree>
      <p:nvGrpSpPr>
        <p:cNvPr id="42" name="Shape 42"/>
        <p:cNvGrpSpPr/>
        <p:nvPr/>
      </p:nvGrpSpPr>
      <p:grpSpPr>
        <a:xfrm>
          <a:off x="0" y="0"/>
          <a:ext cx="0" cy="0"/>
          <a:chOff x="0" y="0"/>
          <a:chExt cx="0" cy="0"/>
        </a:xfrm>
      </p:grpSpPr>
      <p:sp>
        <p:nvSpPr>
          <p:cNvPr id="43" name="Google Shape;43;p6"/>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4200"/>
              <a:buFont typeface="Century Gothic"/>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4" name="Google Shape;44;p6"/>
          <p:cNvSpPr txBox="1"/>
          <p:nvPr>
            <p:ph idx="1" type="body"/>
          </p:nvPr>
        </p:nvSpPr>
        <p:spPr>
          <a:xfrm>
            <a:off x="1103313" y="1905000"/>
            <a:ext cx="4396338"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45" name="Google Shape;45;p6"/>
          <p:cNvSpPr txBox="1"/>
          <p:nvPr>
            <p:ph idx="2" type="body"/>
          </p:nvPr>
        </p:nvSpPr>
        <p:spPr>
          <a:xfrm>
            <a:off x="1103312"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46" name="Google Shape;46;p6"/>
          <p:cNvSpPr txBox="1"/>
          <p:nvPr>
            <p:ph idx="3" type="body"/>
          </p:nvPr>
        </p:nvSpPr>
        <p:spPr>
          <a:xfrm>
            <a:off x="5654495" y="1905000"/>
            <a:ext cx="4396339" cy="576262"/>
          </a:xfrm>
          <a:prstGeom prst="rect">
            <a:avLst/>
          </a:prstGeom>
          <a:noFill/>
          <a:ln>
            <a:noFill/>
          </a:ln>
        </p:spPr>
        <p:txBody>
          <a:bodyPr anchorCtr="0" anchor="b" bIns="45700" lIns="91425" spcFirstLastPara="1" rIns="91425" wrap="square" tIns="45700">
            <a:noAutofit/>
          </a:bodyPr>
          <a:lstStyle>
            <a:lvl1pPr indent="-228600" lvl="0" marL="457200" algn="l">
              <a:spcBef>
                <a:spcPts val="1000"/>
              </a:spcBef>
              <a:spcAft>
                <a:spcPts val="0"/>
              </a:spcAft>
              <a:buSzPts val="1920"/>
              <a:buNone/>
              <a:defRPr b="0" sz="2400">
                <a:solidFill>
                  <a:srgbClr val="EE52A4"/>
                </a:solidFill>
              </a:defRPr>
            </a:lvl1pPr>
            <a:lvl2pPr indent="-228600" lvl="1" marL="914400" algn="l">
              <a:spcBef>
                <a:spcPts val="1000"/>
              </a:spcBef>
              <a:spcAft>
                <a:spcPts val="0"/>
              </a:spcAft>
              <a:buSzPts val="1600"/>
              <a:buNone/>
              <a:defRPr b="1" sz="2000"/>
            </a:lvl2pPr>
            <a:lvl3pPr indent="-228600" lvl="2" marL="1371600" algn="l">
              <a:spcBef>
                <a:spcPts val="1000"/>
              </a:spcBef>
              <a:spcAft>
                <a:spcPts val="0"/>
              </a:spcAft>
              <a:buSzPts val="1440"/>
              <a:buNone/>
              <a:defRPr b="1" sz="1800"/>
            </a:lvl3pPr>
            <a:lvl4pPr indent="-228600" lvl="3" marL="1828800" algn="l">
              <a:spcBef>
                <a:spcPts val="1000"/>
              </a:spcBef>
              <a:spcAft>
                <a:spcPts val="0"/>
              </a:spcAft>
              <a:buSzPts val="1280"/>
              <a:buNone/>
              <a:defRPr b="1" sz="1600"/>
            </a:lvl4pPr>
            <a:lvl5pPr indent="-228600" lvl="4" marL="2286000" algn="l">
              <a:spcBef>
                <a:spcPts val="1000"/>
              </a:spcBef>
              <a:spcAft>
                <a:spcPts val="0"/>
              </a:spcAft>
              <a:buSzPts val="1280"/>
              <a:buNone/>
              <a:defRPr b="1" sz="1600"/>
            </a:lvl5pPr>
            <a:lvl6pPr indent="-228600" lvl="5" marL="2743200" algn="l">
              <a:spcBef>
                <a:spcPts val="1000"/>
              </a:spcBef>
              <a:spcAft>
                <a:spcPts val="0"/>
              </a:spcAft>
              <a:buSzPts val="1280"/>
              <a:buNone/>
              <a:defRPr b="1" sz="1600"/>
            </a:lvl6pPr>
            <a:lvl7pPr indent="-228600" lvl="6" marL="3200400" algn="l">
              <a:spcBef>
                <a:spcPts val="1000"/>
              </a:spcBef>
              <a:spcAft>
                <a:spcPts val="0"/>
              </a:spcAft>
              <a:buSzPts val="1280"/>
              <a:buNone/>
              <a:defRPr b="1" sz="1600"/>
            </a:lvl7pPr>
            <a:lvl8pPr indent="-228600" lvl="7" marL="3657600" algn="l">
              <a:spcBef>
                <a:spcPts val="1000"/>
              </a:spcBef>
              <a:spcAft>
                <a:spcPts val="0"/>
              </a:spcAft>
              <a:buSzPts val="1280"/>
              <a:buNone/>
              <a:defRPr b="1" sz="1600"/>
            </a:lvl8pPr>
            <a:lvl9pPr indent="-228600" lvl="8" marL="4114800" algn="l">
              <a:spcBef>
                <a:spcPts val="1000"/>
              </a:spcBef>
              <a:spcAft>
                <a:spcPts val="0"/>
              </a:spcAft>
              <a:buSzPts val="1280"/>
              <a:buNone/>
              <a:defRPr b="1" sz="1600"/>
            </a:lvl9pPr>
          </a:lstStyle>
          <a:p/>
        </p:txBody>
      </p:sp>
      <p:sp>
        <p:nvSpPr>
          <p:cNvPr id="47" name="Google Shape;47;p6"/>
          <p:cNvSpPr txBox="1"/>
          <p:nvPr>
            <p:ph idx="4" type="body"/>
          </p:nvPr>
        </p:nvSpPr>
        <p:spPr>
          <a:xfrm>
            <a:off x="5654495" y="2514600"/>
            <a:ext cx="4396339" cy="3741738"/>
          </a:xfrm>
          <a:prstGeom prst="rect">
            <a:avLst/>
          </a:prstGeom>
          <a:noFill/>
          <a:ln>
            <a:noFill/>
          </a:ln>
        </p:spPr>
        <p:txBody>
          <a:bodyPr anchorCtr="0" anchor="t" bIns="45700" lIns="91425" spcFirstLastPara="1" rIns="91425" wrap="square" tIns="45700">
            <a:normAutofit/>
          </a:bodyPr>
          <a:lstStyle>
            <a:lvl1pPr indent="-320040" lvl="0" marL="457200" algn="l">
              <a:spcBef>
                <a:spcPts val="1000"/>
              </a:spcBef>
              <a:spcAft>
                <a:spcPts val="0"/>
              </a:spcAft>
              <a:buSzPts val="1440"/>
              <a:buChar char="►"/>
              <a:defRPr sz="1800"/>
            </a:lvl1pPr>
            <a:lvl2pPr indent="-309880" lvl="1" marL="914400" algn="l">
              <a:spcBef>
                <a:spcPts val="1000"/>
              </a:spcBef>
              <a:spcAft>
                <a:spcPts val="0"/>
              </a:spcAft>
              <a:buSzPts val="1280"/>
              <a:buChar char="►"/>
              <a:defRPr sz="1600"/>
            </a:lvl2pPr>
            <a:lvl3pPr indent="-299719" lvl="2" marL="1371600" algn="l">
              <a:spcBef>
                <a:spcPts val="1000"/>
              </a:spcBef>
              <a:spcAft>
                <a:spcPts val="0"/>
              </a:spcAft>
              <a:buSzPts val="1120"/>
              <a:buChar char="►"/>
              <a:defRPr sz="1400"/>
            </a:lvl3pPr>
            <a:lvl4pPr indent="-289560" lvl="3" marL="1828800" algn="l">
              <a:spcBef>
                <a:spcPts val="1000"/>
              </a:spcBef>
              <a:spcAft>
                <a:spcPts val="0"/>
              </a:spcAft>
              <a:buSzPts val="960"/>
              <a:buChar char="►"/>
              <a:defRPr sz="1200"/>
            </a:lvl4pPr>
            <a:lvl5pPr indent="-289560" lvl="4" marL="2286000" algn="l">
              <a:spcBef>
                <a:spcPts val="1000"/>
              </a:spcBef>
              <a:spcAft>
                <a:spcPts val="0"/>
              </a:spcAft>
              <a:buSzPts val="960"/>
              <a:buChar char="►"/>
              <a:defRPr sz="1200"/>
            </a:lvl5pPr>
            <a:lvl6pPr indent="-289560" lvl="5" marL="2743200" algn="l">
              <a:spcBef>
                <a:spcPts val="1000"/>
              </a:spcBef>
              <a:spcAft>
                <a:spcPts val="0"/>
              </a:spcAft>
              <a:buSzPts val="960"/>
              <a:buChar char="►"/>
              <a:defRPr sz="1200"/>
            </a:lvl6pPr>
            <a:lvl7pPr indent="-289560" lvl="6" marL="3200400" algn="l">
              <a:spcBef>
                <a:spcPts val="1000"/>
              </a:spcBef>
              <a:spcAft>
                <a:spcPts val="0"/>
              </a:spcAft>
              <a:buSzPts val="960"/>
              <a:buChar char="►"/>
              <a:defRPr sz="1200"/>
            </a:lvl7pPr>
            <a:lvl8pPr indent="-289559" lvl="7" marL="3657600" algn="l">
              <a:spcBef>
                <a:spcPts val="1000"/>
              </a:spcBef>
              <a:spcAft>
                <a:spcPts val="0"/>
              </a:spcAft>
              <a:buSzPts val="960"/>
              <a:buChar char="►"/>
              <a:defRPr sz="1200"/>
            </a:lvl8pPr>
            <a:lvl9pPr indent="-289559" lvl="8" marL="4114800" algn="l">
              <a:spcBef>
                <a:spcPts val="1000"/>
              </a:spcBef>
              <a:spcAft>
                <a:spcPts val="0"/>
              </a:spcAft>
              <a:buSzPts val="960"/>
              <a:buChar char="►"/>
              <a:defRPr sz="1200"/>
            </a:lvl9pPr>
          </a:lstStyle>
          <a:p/>
        </p:txBody>
      </p:sp>
      <p:sp>
        <p:nvSpPr>
          <p:cNvPr id="48" name="Google Shape;48;p6"/>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6"/>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0" name="Google Shape;50;p6"/>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omente título" type="titleOnly">
  <p:cSld name="TITLE_ONLY">
    <p:spTree>
      <p:nvGrpSpPr>
        <p:cNvPr id="51" name="Shape 51"/>
        <p:cNvGrpSpPr/>
        <p:nvPr/>
      </p:nvGrpSpPr>
      <p:grpSpPr>
        <a:xfrm>
          <a:off x="0" y="0"/>
          <a:ext cx="0" cy="0"/>
          <a:chOff x="0" y="0"/>
          <a:chExt cx="0" cy="0"/>
        </a:xfrm>
      </p:grpSpPr>
      <p:sp>
        <p:nvSpPr>
          <p:cNvPr id="52" name="Google Shape;52;p7"/>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Clr>
                <a:schemeClr val="lt2"/>
              </a:buClr>
              <a:buSzPts val="18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7"/>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4" name="Google Shape;54;p7"/>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5" name="Google Shape;55;p7"/>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 branco" type="blank">
  <p:cSld name="BLANK">
    <p:spTree>
      <p:nvGrpSpPr>
        <p:cNvPr id="56" name="Shape 56"/>
        <p:cNvGrpSpPr/>
        <p:nvPr/>
      </p:nvGrpSpPr>
      <p:grpSpPr>
        <a:xfrm>
          <a:off x="0" y="0"/>
          <a:ext cx="0" cy="0"/>
          <a:chOff x="0" y="0"/>
          <a:chExt cx="0" cy="0"/>
        </a:xfrm>
      </p:grpSpPr>
      <p:sp>
        <p:nvSpPr>
          <p:cNvPr id="57" name="Google Shape;57;p8"/>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8" name="Google Shape;58;p8"/>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8"/>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údo com Legenda" type="objTx">
  <p:cSld name="OBJECT_WITH_CAPTION_TEXT">
    <p:spTree>
      <p:nvGrpSpPr>
        <p:cNvPr id="60" name="Shape 60"/>
        <p:cNvGrpSpPr/>
        <p:nvPr/>
      </p:nvGrpSpPr>
      <p:grpSpPr>
        <a:xfrm>
          <a:off x="0" y="0"/>
          <a:ext cx="0" cy="0"/>
          <a:chOff x="0" y="0"/>
          <a:chExt cx="0" cy="0"/>
        </a:xfrm>
      </p:grpSpPr>
      <p:sp>
        <p:nvSpPr>
          <p:cNvPr id="61" name="Google Shape;61;p9"/>
          <p:cNvSpPr txBox="1"/>
          <p:nvPr>
            <p:ph type="title"/>
          </p:nvPr>
        </p:nvSpPr>
        <p:spPr>
          <a:xfrm>
            <a:off x="1154954" y="1447800"/>
            <a:ext cx="3401063" cy="1447800"/>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Clr>
                <a:schemeClr val="lt2"/>
              </a:buClr>
              <a:buSzPts val="2400"/>
              <a:buFont typeface="Century Gothic"/>
              <a:buNone/>
              <a:defRPr b="0" sz="24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9"/>
          <p:cNvSpPr txBox="1"/>
          <p:nvPr>
            <p:ph idx="1" type="body"/>
          </p:nvPr>
        </p:nvSpPr>
        <p:spPr>
          <a:xfrm>
            <a:off x="4784616" y="1447800"/>
            <a:ext cx="5195997" cy="4572000"/>
          </a:xfrm>
          <a:prstGeom prst="rect">
            <a:avLst/>
          </a:prstGeom>
          <a:noFill/>
          <a:ln>
            <a:noFill/>
          </a:ln>
        </p:spPr>
        <p:txBody>
          <a:bodyPr anchorCtr="0" anchor="ctr" bIns="45700" lIns="91425" spcFirstLastPara="1" rIns="91425" wrap="square" tIns="45700">
            <a:normAutofit/>
          </a:bodyPr>
          <a:lstStyle>
            <a:lvl1pPr indent="-330200" lvl="0" marL="457200" algn="l">
              <a:spcBef>
                <a:spcPts val="1000"/>
              </a:spcBef>
              <a:spcAft>
                <a:spcPts val="0"/>
              </a:spcAft>
              <a:buSzPts val="1600"/>
              <a:buChar char="►"/>
              <a:defRPr sz="2000"/>
            </a:lvl1pPr>
            <a:lvl2pPr indent="-320040" lvl="1" marL="914400" algn="l">
              <a:spcBef>
                <a:spcPts val="1000"/>
              </a:spcBef>
              <a:spcAft>
                <a:spcPts val="0"/>
              </a:spcAft>
              <a:buSzPts val="1440"/>
              <a:buChar char="►"/>
              <a:defRPr sz="1800"/>
            </a:lvl2pPr>
            <a:lvl3pPr indent="-309880" lvl="2" marL="1371600" algn="l">
              <a:spcBef>
                <a:spcPts val="1000"/>
              </a:spcBef>
              <a:spcAft>
                <a:spcPts val="0"/>
              </a:spcAft>
              <a:buSzPts val="1280"/>
              <a:buChar char="►"/>
              <a:defRPr sz="1600"/>
            </a:lvl3pPr>
            <a:lvl4pPr indent="-299719" lvl="3" marL="1828800" algn="l">
              <a:spcBef>
                <a:spcPts val="1000"/>
              </a:spcBef>
              <a:spcAft>
                <a:spcPts val="0"/>
              </a:spcAft>
              <a:buSzPts val="1120"/>
              <a:buChar char="►"/>
              <a:defRPr sz="1400"/>
            </a:lvl4pPr>
            <a:lvl5pPr indent="-299720" lvl="4" marL="2286000" algn="l">
              <a:spcBef>
                <a:spcPts val="1000"/>
              </a:spcBef>
              <a:spcAft>
                <a:spcPts val="0"/>
              </a:spcAft>
              <a:buSzPts val="1120"/>
              <a:buChar char="►"/>
              <a:defRPr sz="1400"/>
            </a:lvl5pPr>
            <a:lvl6pPr indent="-299720" lvl="5" marL="2743200" algn="l">
              <a:spcBef>
                <a:spcPts val="1000"/>
              </a:spcBef>
              <a:spcAft>
                <a:spcPts val="0"/>
              </a:spcAft>
              <a:buSzPts val="1120"/>
              <a:buChar char="►"/>
              <a:defRPr sz="1400"/>
            </a:lvl6pPr>
            <a:lvl7pPr indent="-299720" lvl="6" marL="3200400" algn="l">
              <a:spcBef>
                <a:spcPts val="1000"/>
              </a:spcBef>
              <a:spcAft>
                <a:spcPts val="0"/>
              </a:spcAft>
              <a:buSzPts val="1120"/>
              <a:buChar char="►"/>
              <a:defRPr sz="1400"/>
            </a:lvl7pPr>
            <a:lvl8pPr indent="-299720" lvl="7" marL="3657600" algn="l">
              <a:spcBef>
                <a:spcPts val="1000"/>
              </a:spcBef>
              <a:spcAft>
                <a:spcPts val="0"/>
              </a:spcAft>
              <a:buSzPts val="1120"/>
              <a:buChar char="►"/>
              <a:defRPr sz="1400"/>
            </a:lvl8pPr>
            <a:lvl9pPr indent="-299720" lvl="8" marL="4114800" algn="l">
              <a:spcBef>
                <a:spcPts val="1000"/>
              </a:spcBef>
              <a:spcAft>
                <a:spcPts val="0"/>
              </a:spcAft>
              <a:buSzPts val="1120"/>
              <a:buChar char="►"/>
              <a:defRPr sz="1400"/>
            </a:lvl9pPr>
          </a:lstStyle>
          <a:p/>
        </p:txBody>
      </p:sp>
      <p:sp>
        <p:nvSpPr>
          <p:cNvPr id="63" name="Google Shape;63;p9"/>
          <p:cNvSpPr txBox="1"/>
          <p:nvPr>
            <p:ph idx="2" type="body"/>
          </p:nvPr>
        </p:nvSpPr>
        <p:spPr>
          <a:xfrm>
            <a:off x="1154955" y="3129280"/>
            <a:ext cx="3401062" cy="2895599"/>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64" name="Google Shape;64;p9"/>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5" name="Google Shape;65;p9"/>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9"/>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m com Legenda" type="picTx">
  <p:cSld name="PICTURE_WITH_CAPTION_TEXT">
    <p:spTree>
      <p:nvGrpSpPr>
        <p:cNvPr id="67" name="Shape 67"/>
        <p:cNvGrpSpPr/>
        <p:nvPr/>
      </p:nvGrpSpPr>
      <p:grpSpPr>
        <a:xfrm>
          <a:off x="0" y="0"/>
          <a:ext cx="0" cy="0"/>
          <a:chOff x="0" y="0"/>
          <a:chExt cx="0" cy="0"/>
        </a:xfrm>
      </p:grpSpPr>
      <p:sp>
        <p:nvSpPr>
          <p:cNvPr id="68" name="Google Shape;68;p10"/>
          <p:cNvSpPr txBox="1"/>
          <p:nvPr>
            <p:ph type="title"/>
          </p:nvPr>
        </p:nvSpPr>
        <p:spPr>
          <a:xfrm>
            <a:off x="1153907" y="1854192"/>
            <a:ext cx="5092906" cy="157480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lt2"/>
              </a:buClr>
              <a:buSzPts val="3600"/>
              <a:buFont typeface="Century Gothic"/>
              <a:buNone/>
              <a:defRPr b="0" sz="36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0"/>
          <p:cNvSpPr/>
          <p:nvPr>
            <p:ph idx="2" type="pic"/>
          </p:nvPr>
        </p:nvSpPr>
        <p:spPr>
          <a:xfrm>
            <a:off x="6949546" y="1143000"/>
            <a:ext cx="3200400" cy="4572000"/>
          </a:xfrm>
          <a:prstGeom prst="roundRect">
            <a:avLst>
              <a:gd fmla="val 1858" name="adj"/>
            </a:avLst>
          </a:prstGeom>
          <a:noFill/>
          <a:ln>
            <a:noFill/>
          </a:ln>
          <a:effectLst>
            <a:outerShdw blurRad="50800" rotWithShape="0" algn="tl" dir="5400000" dist="50800">
              <a:srgbClr val="000000">
                <a:alpha val="42745"/>
              </a:srgbClr>
            </a:outerShdw>
          </a:effectLst>
        </p:spPr>
      </p:sp>
      <p:sp>
        <p:nvSpPr>
          <p:cNvPr id="70" name="Google Shape;70;p10"/>
          <p:cNvSpPr txBox="1"/>
          <p:nvPr>
            <p:ph idx="1" type="body"/>
          </p:nvPr>
        </p:nvSpPr>
        <p:spPr>
          <a:xfrm>
            <a:off x="1154954" y="3657600"/>
            <a:ext cx="5084979" cy="1371600"/>
          </a:xfrm>
          <a:prstGeom prst="rect">
            <a:avLst/>
          </a:prstGeom>
          <a:noFill/>
          <a:ln>
            <a:noFill/>
          </a:ln>
        </p:spPr>
        <p:txBody>
          <a:bodyPr anchorCtr="0" anchor="t" bIns="45700" lIns="91425" spcFirstLastPara="1" rIns="91425" wrap="square" tIns="45700">
            <a:normAutofit/>
          </a:bodyPr>
          <a:lstStyle>
            <a:lvl1pPr indent="-228600" lvl="0" marL="457200" algn="l">
              <a:spcBef>
                <a:spcPts val="1000"/>
              </a:spcBef>
              <a:spcAft>
                <a:spcPts val="0"/>
              </a:spcAft>
              <a:buSzPts val="1120"/>
              <a:buNone/>
              <a:defRPr sz="1400"/>
            </a:lvl1pPr>
            <a:lvl2pPr indent="-228600" lvl="1" marL="914400" algn="l">
              <a:spcBef>
                <a:spcPts val="1000"/>
              </a:spcBef>
              <a:spcAft>
                <a:spcPts val="0"/>
              </a:spcAft>
              <a:buSzPts val="960"/>
              <a:buNone/>
              <a:defRPr sz="1200"/>
            </a:lvl2pPr>
            <a:lvl3pPr indent="-228600" lvl="2" marL="1371600" algn="l">
              <a:spcBef>
                <a:spcPts val="1000"/>
              </a:spcBef>
              <a:spcAft>
                <a:spcPts val="0"/>
              </a:spcAft>
              <a:buSzPts val="800"/>
              <a:buNone/>
              <a:defRPr sz="1000"/>
            </a:lvl3pPr>
            <a:lvl4pPr indent="-228600" lvl="3" marL="1828800" algn="l">
              <a:spcBef>
                <a:spcPts val="1000"/>
              </a:spcBef>
              <a:spcAft>
                <a:spcPts val="0"/>
              </a:spcAft>
              <a:buSzPts val="720"/>
              <a:buNone/>
              <a:defRPr sz="900"/>
            </a:lvl4pPr>
            <a:lvl5pPr indent="-228600" lvl="4" marL="2286000" algn="l">
              <a:spcBef>
                <a:spcPts val="1000"/>
              </a:spcBef>
              <a:spcAft>
                <a:spcPts val="0"/>
              </a:spcAft>
              <a:buSzPts val="720"/>
              <a:buNone/>
              <a:defRPr sz="900"/>
            </a:lvl5pPr>
            <a:lvl6pPr indent="-228600" lvl="5" marL="2743200" algn="l">
              <a:spcBef>
                <a:spcPts val="1000"/>
              </a:spcBef>
              <a:spcAft>
                <a:spcPts val="0"/>
              </a:spcAft>
              <a:buSzPts val="720"/>
              <a:buNone/>
              <a:defRPr sz="900"/>
            </a:lvl6pPr>
            <a:lvl7pPr indent="-228600" lvl="6" marL="3200400" algn="l">
              <a:spcBef>
                <a:spcPts val="1000"/>
              </a:spcBef>
              <a:spcAft>
                <a:spcPts val="0"/>
              </a:spcAft>
              <a:buSzPts val="720"/>
              <a:buNone/>
              <a:defRPr sz="900"/>
            </a:lvl7pPr>
            <a:lvl8pPr indent="-228600" lvl="7" marL="3657600" algn="l">
              <a:spcBef>
                <a:spcPts val="1000"/>
              </a:spcBef>
              <a:spcAft>
                <a:spcPts val="0"/>
              </a:spcAft>
              <a:buSzPts val="720"/>
              <a:buNone/>
              <a:defRPr sz="900"/>
            </a:lvl8pPr>
            <a:lvl9pPr indent="-228600" lvl="8" marL="4114800" algn="l">
              <a:spcBef>
                <a:spcPts val="1000"/>
              </a:spcBef>
              <a:spcAft>
                <a:spcPts val="0"/>
              </a:spcAft>
              <a:buSzPts val="720"/>
              <a:buNone/>
              <a:defRPr sz="900"/>
            </a:lvl9pPr>
          </a:lstStyle>
          <a:p/>
        </p:txBody>
      </p:sp>
      <p:sp>
        <p:nvSpPr>
          <p:cNvPr id="71" name="Google Shape;71;p10"/>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10"/>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10"/>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15.xml"/><Relationship Id="rId11" Type="http://schemas.openxmlformats.org/officeDocument/2006/relationships/slideLayout" Target="../slideLayouts/slideLayout6.xml"/><Relationship Id="rId22" Type="http://schemas.openxmlformats.org/officeDocument/2006/relationships/slideLayout" Target="../slideLayouts/slideLayout17.xml"/><Relationship Id="rId10" Type="http://schemas.openxmlformats.org/officeDocument/2006/relationships/slideLayout" Target="../slideLayouts/slideLayout5.xml"/><Relationship Id="rId21" Type="http://schemas.openxmlformats.org/officeDocument/2006/relationships/slideLayout" Target="../slideLayouts/slideLayout16.xml"/><Relationship Id="rId13" Type="http://schemas.openxmlformats.org/officeDocument/2006/relationships/slideLayout" Target="../slideLayouts/slideLayout8.xml"/><Relationship Id="rId12" Type="http://schemas.openxmlformats.org/officeDocument/2006/relationships/slideLayout" Target="../slideLayouts/slideLayout7.xml"/><Relationship Id="rId23" Type="http://schemas.openxmlformats.org/officeDocument/2006/relationships/theme" Target="../theme/theme2.xml"/><Relationship Id="rId1" Type="http://schemas.openxmlformats.org/officeDocument/2006/relationships/image" Target="../media/image6.png"/><Relationship Id="rId2" Type="http://schemas.openxmlformats.org/officeDocument/2006/relationships/image" Target="../media/image3.png"/><Relationship Id="rId3" Type="http://schemas.openxmlformats.org/officeDocument/2006/relationships/image" Target="../media/image1.png"/><Relationship Id="rId4" Type="http://schemas.openxmlformats.org/officeDocument/2006/relationships/image" Target="../media/image2.png"/><Relationship Id="rId9" Type="http://schemas.openxmlformats.org/officeDocument/2006/relationships/slideLayout" Target="../slideLayouts/slideLayout4.xml"/><Relationship Id="rId15" Type="http://schemas.openxmlformats.org/officeDocument/2006/relationships/slideLayout" Target="../slideLayouts/slideLayout10.xml"/><Relationship Id="rId14" Type="http://schemas.openxmlformats.org/officeDocument/2006/relationships/slideLayout" Target="../slideLayouts/slideLayout9.xml"/><Relationship Id="rId17" Type="http://schemas.openxmlformats.org/officeDocument/2006/relationships/slideLayout" Target="../slideLayouts/slideLayout12.xml"/><Relationship Id="rId16" Type="http://schemas.openxmlformats.org/officeDocument/2006/relationships/slideLayout" Target="../slideLayouts/slideLayout11.xml"/><Relationship Id="rId5" Type="http://schemas.openxmlformats.org/officeDocument/2006/relationships/image" Target="../media/image4.png"/><Relationship Id="rId19" Type="http://schemas.openxmlformats.org/officeDocument/2006/relationships/slideLayout" Target="../slideLayouts/slideLayout14.xml"/><Relationship Id="rId6" Type="http://schemas.openxmlformats.org/officeDocument/2006/relationships/slideLayout" Target="../slideLayouts/slideLayout1.xml"/><Relationship Id="rId18" Type="http://schemas.openxmlformats.org/officeDocument/2006/relationships/slideLayout" Target="../slideLayouts/slideLayout13.xml"/><Relationship Id="rId7" Type="http://schemas.openxmlformats.org/officeDocument/2006/relationships/slideLayout" Target="../slideLayouts/slideLayout2.xml"/><Relationship Id="rId8"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1">
            <a:alphaModFix/>
          </a:blip>
          <a:stretch>
            <a:fillRect/>
          </a:stretch>
        </a:blipFill>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2">
            <a:alphaModFix/>
          </a:blip>
          <a:srcRect b="0" l="3644" r="0" t="0"/>
          <a:stretch/>
        </p:blipFill>
        <p:spPr>
          <a:xfrm>
            <a:off x="0" y="2669685"/>
            <a:ext cx="4035669" cy="4188315"/>
          </a:xfrm>
          <a:prstGeom prst="rect">
            <a:avLst/>
          </a:prstGeom>
          <a:noFill/>
          <a:ln>
            <a:noFill/>
          </a:ln>
        </p:spPr>
      </p:pic>
      <p:pic>
        <p:nvPicPr>
          <p:cNvPr id="7" name="Google Shape;7;p1"/>
          <p:cNvPicPr preferRelativeResize="0"/>
          <p:nvPr/>
        </p:nvPicPr>
        <p:blipFill rotWithShape="1">
          <a:blip r:embed="rId3">
            <a:alphaModFix/>
          </a:blip>
          <a:srcRect b="0" l="35640" r="0" t="0"/>
          <a:stretch/>
        </p:blipFill>
        <p:spPr>
          <a:xfrm>
            <a:off x="0" y="2892347"/>
            <a:ext cx="1522412" cy="2365453"/>
          </a:xfrm>
          <a:prstGeom prst="rect">
            <a:avLst/>
          </a:prstGeom>
          <a:noFill/>
          <a:ln>
            <a:noFill/>
          </a:ln>
        </p:spPr>
      </p:pic>
      <p:sp>
        <p:nvSpPr>
          <p:cNvPr id="8" name="Google Shape;8;p1"/>
          <p:cNvSpPr/>
          <p:nvPr/>
        </p:nvSpPr>
        <p:spPr>
          <a:xfrm>
            <a:off x="8609012" y="1676400"/>
            <a:ext cx="2819400" cy="2819400"/>
          </a:xfrm>
          <a:prstGeom prst="ellipse">
            <a:avLst/>
          </a:prstGeom>
          <a:gradFill>
            <a:gsLst>
              <a:gs pos="0">
                <a:srgbClr val="9B6BF2">
                  <a:alpha val="6666"/>
                </a:srgbClr>
              </a:gs>
              <a:gs pos="36000">
                <a:srgbClr val="9B6BF2">
                  <a:alpha val="5882"/>
                </a:srgbClr>
              </a:gs>
              <a:gs pos="69000">
                <a:srgbClr val="9B6BF2">
                  <a:alpha val="0"/>
                </a:srgbClr>
              </a:gs>
              <a:gs pos="100000">
                <a:srgbClr val="9B6BF2">
                  <a:alpha val="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 name="Google Shape;9;p1"/>
          <p:cNvPicPr preferRelativeResize="0"/>
          <p:nvPr/>
        </p:nvPicPr>
        <p:blipFill rotWithShape="1">
          <a:blip r:embed="rId4">
            <a:alphaModFix/>
          </a:blip>
          <a:srcRect b="0" l="0" r="0" t="28812"/>
          <a:stretch/>
        </p:blipFill>
        <p:spPr>
          <a:xfrm>
            <a:off x="7999412" y="0"/>
            <a:ext cx="1603387" cy="1141407"/>
          </a:xfrm>
          <a:prstGeom prst="rect">
            <a:avLst/>
          </a:prstGeom>
          <a:noFill/>
          <a:ln>
            <a:noFill/>
          </a:ln>
        </p:spPr>
      </p:pic>
      <p:pic>
        <p:nvPicPr>
          <p:cNvPr id="10" name="Google Shape;10;p1"/>
          <p:cNvPicPr preferRelativeResize="0"/>
          <p:nvPr/>
        </p:nvPicPr>
        <p:blipFill rotWithShape="1">
          <a:blip r:embed="rId5">
            <a:alphaModFix/>
          </a:blip>
          <a:srcRect b="23320" l="0" r="0" t="0"/>
          <a:stretch/>
        </p:blipFill>
        <p:spPr>
          <a:xfrm>
            <a:off x="8609012" y="6096000"/>
            <a:ext cx="993734" cy="762000"/>
          </a:xfrm>
          <a:prstGeom prst="rect">
            <a:avLst/>
          </a:prstGeom>
          <a:noFill/>
          <a:ln>
            <a:noFill/>
          </a:ln>
        </p:spPr>
      </p:pic>
      <p:sp>
        <p:nvSpPr>
          <p:cNvPr id="11" name="Google Shape;11;p1"/>
          <p:cNvSpPr/>
          <p:nvPr/>
        </p:nvSpPr>
        <p:spPr>
          <a:xfrm>
            <a:off x="10437812" y="0"/>
            <a:ext cx="685800" cy="1143000"/>
          </a:xfrm>
          <a:prstGeom prst="rect">
            <a:avLst/>
          </a:prstGeom>
          <a:solidFill>
            <a:schemeClr val="accent1"/>
          </a:solidFill>
          <a:ln>
            <a:noFill/>
          </a:ln>
          <a:effectLst>
            <a:outerShdw blurRad="38100" rotWithShape="0" dir="5400000" dist="25400">
              <a:srgbClr val="000000">
                <a:alpha val="44705"/>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1"/>
          <p:cNvSpPr txBox="1"/>
          <p:nvPr>
            <p:ph type="title"/>
          </p:nvPr>
        </p:nvSpPr>
        <p:spPr>
          <a:xfrm>
            <a:off x="646111" y="452718"/>
            <a:ext cx="9404723" cy="1400530"/>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Clr>
                <a:schemeClr val="lt2"/>
              </a:buClr>
              <a:buSzPts val="4200"/>
              <a:buFont typeface="Century Gothic"/>
              <a:buNone/>
              <a:defRPr b="0" i="0" sz="4200" u="none" cap="none" strike="noStrike">
                <a:solidFill>
                  <a:schemeClr val="lt2"/>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2"/>
                </a:solidFill>
              </a:defRPr>
            </a:lvl2pPr>
            <a:lvl3pPr lvl="2" marR="0" rtl="0" algn="l">
              <a:spcBef>
                <a:spcPts val="0"/>
              </a:spcBef>
              <a:spcAft>
                <a:spcPts val="0"/>
              </a:spcAft>
              <a:buSzPts val="1400"/>
              <a:buNone/>
              <a:defRPr b="0" i="0" sz="1800" u="none" cap="none" strike="noStrike">
                <a:solidFill>
                  <a:schemeClr val="lt2"/>
                </a:solidFill>
              </a:defRPr>
            </a:lvl3pPr>
            <a:lvl4pPr lvl="3" marR="0" rtl="0" algn="l">
              <a:spcBef>
                <a:spcPts val="0"/>
              </a:spcBef>
              <a:spcAft>
                <a:spcPts val="0"/>
              </a:spcAft>
              <a:buSzPts val="1400"/>
              <a:buNone/>
              <a:defRPr b="0" i="0" sz="1800" u="none" cap="none" strike="noStrike">
                <a:solidFill>
                  <a:schemeClr val="lt2"/>
                </a:solidFill>
              </a:defRPr>
            </a:lvl4pPr>
            <a:lvl5pPr lvl="4" marR="0" rtl="0" algn="l">
              <a:spcBef>
                <a:spcPts val="0"/>
              </a:spcBef>
              <a:spcAft>
                <a:spcPts val="0"/>
              </a:spcAft>
              <a:buSzPts val="1400"/>
              <a:buNone/>
              <a:defRPr b="0" i="0" sz="1800" u="none" cap="none" strike="noStrike">
                <a:solidFill>
                  <a:schemeClr val="lt2"/>
                </a:solidFill>
              </a:defRPr>
            </a:lvl5pPr>
            <a:lvl6pPr lvl="5" marR="0" rtl="0" algn="l">
              <a:spcBef>
                <a:spcPts val="0"/>
              </a:spcBef>
              <a:spcAft>
                <a:spcPts val="0"/>
              </a:spcAft>
              <a:buSzPts val="1400"/>
              <a:buNone/>
              <a:defRPr b="0" i="0" sz="1800" u="none" cap="none" strike="noStrike">
                <a:solidFill>
                  <a:schemeClr val="lt2"/>
                </a:solidFill>
              </a:defRPr>
            </a:lvl6pPr>
            <a:lvl7pPr lvl="6" marR="0" rtl="0" algn="l">
              <a:spcBef>
                <a:spcPts val="0"/>
              </a:spcBef>
              <a:spcAft>
                <a:spcPts val="0"/>
              </a:spcAft>
              <a:buSzPts val="1400"/>
              <a:buNone/>
              <a:defRPr b="0" i="0" sz="1800" u="none" cap="none" strike="noStrike">
                <a:solidFill>
                  <a:schemeClr val="lt2"/>
                </a:solidFill>
              </a:defRPr>
            </a:lvl7pPr>
            <a:lvl8pPr lvl="7" marR="0" rtl="0" algn="l">
              <a:spcBef>
                <a:spcPts val="0"/>
              </a:spcBef>
              <a:spcAft>
                <a:spcPts val="0"/>
              </a:spcAft>
              <a:buSzPts val="1400"/>
              <a:buNone/>
              <a:defRPr b="0" i="0" sz="1800" u="none" cap="none" strike="noStrike">
                <a:solidFill>
                  <a:schemeClr val="lt2"/>
                </a:solidFill>
              </a:defRPr>
            </a:lvl8pPr>
            <a:lvl9pPr lvl="8" marR="0" rtl="0" algn="l">
              <a:spcBef>
                <a:spcPts val="0"/>
              </a:spcBef>
              <a:spcAft>
                <a:spcPts val="0"/>
              </a:spcAft>
              <a:buSzPts val="1400"/>
              <a:buNone/>
              <a:defRPr b="0" i="0" sz="1800" u="none" cap="none" strike="noStrike">
                <a:solidFill>
                  <a:schemeClr val="lt2"/>
                </a:solidFill>
              </a:defRPr>
            </a:lvl9pPr>
          </a:lstStyle>
          <a:p/>
        </p:txBody>
      </p:sp>
      <p:sp>
        <p:nvSpPr>
          <p:cNvPr id="13" name="Google Shape;13;p1"/>
          <p:cNvSpPr txBox="1"/>
          <p:nvPr>
            <p:ph idx="1" type="body"/>
          </p:nvPr>
        </p:nvSpPr>
        <p:spPr>
          <a:xfrm>
            <a:off x="1103312" y="2052918"/>
            <a:ext cx="8946541" cy="4195481"/>
          </a:xfrm>
          <a:prstGeom prst="rect">
            <a:avLst/>
          </a:prstGeom>
          <a:noFill/>
          <a:ln>
            <a:noFill/>
          </a:ln>
        </p:spPr>
        <p:txBody>
          <a:bodyPr anchorCtr="0" anchor="t" bIns="45700" lIns="91425" spcFirstLastPara="1" rIns="91425" wrap="square" tIns="45700">
            <a:normAutofit/>
          </a:bodyPr>
          <a:lstStyle>
            <a:lvl1pPr indent="-330200" lvl="0" marL="457200" marR="0" rtl="0" algn="l">
              <a:spcBef>
                <a:spcPts val="1000"/>
              </a:spcBef>
              <a:spcAft>
                <a:spcPts val="0"/>
              </a:spcAft>
              <a:buClr>
                <a:srgbClr val="EE52A4"/>
              </a:buClr>
              <a:buSzPts val="1600"/>
              <a:buFont typeface="Noto Sans Symbols"/>
              <a:buChar char="►"/>
              <a:defRPr b="0" i="0" sz="2000" u="none" cap="none" strike="noStrike">
                <a:solidFill>
                  <a:schemeClr val="lt1"/>
                </a:solidFill>
                <a:latin typeface="Century Gothic"/>
                <a:ea typeface="Century Gothic"/>
                <a:cs typeface="Century Gothic"/>
                <a:sym typeface="Century Gothic"/>
              </a:defRPr>
            </a:lvl1pPr>
            <a:lvl2pPr indent="-320040" lvl="1" marL="914400" marR="0" rtl="0" algn="l">
              <a:spcBef>
                <a:spcPts val="1000"/>
              </a:spcBef>
              <a:spcAft>
                <a:spcPts val="0"/>
              </a:spcAft>
              <a:buClr>
                <a:srgbClr val="EE52A4"/>
              </a:buClr>
              <a:buSzPts val="1440"/>
              <a:buFont typeface="Noto Sans Symbols"/>
              <a:buChar char="►"/>
              <a:defRPr b="0" i="0" sz="1800" u="none" cap="none" strike="noStrike">
                <a:solidFill>
                  <a:schemeClr val="lt1"/>
                </a:solidFill>
                <a:latin typeface="Century Gothic"/>
                <a:ea typeface="Century Gothic"/>
                <a:cs typeface="Century Gothic"/>
                <a:sym typeface="Century Gothic"/>
              </a:defRPr>
            </a:lvl2pPr>
            <a:lvl3pPr indent="-309880" lvl="2" marL="1371600" marR="0" rtl="0" algn="l">
              <a:spcBef>
                <a:spcPts val="1000"/>
              </a:spcBef>
              <a:spcAft>
                <a:spcPts val="0"/>
              </a:spcAft>
              <a:buClr>
                <a:srgbClr val="EE52A4"/>
              </a:buClr>
              <a:buSzPts val="1280"/>
              <a:buFont typeface="Noto Sans Symbols"/>
              <a:buChar char="►"/>
              <a:defRPr b="0" i="0" sz="1600" u="none" cap="none" strike="noStrike">
                <a:solidFill>
                  <a:schemeClr val="lt1"/>
                </a:solidFill>
                <a:latin typeface="Century Gothic"/>
                <a:ea typeface="Century Gothic"/>
                <a:cs typeface="Century Gothic"/>
                <a:sym typeface="Century Gothic"/>
              </a:defRPr>
            </a:lvl3pPr>
            <a:lvl4pPr indent="-299719" lvl="3" marL="1828800" marR="0" rtl="0" algn="l">
              <a:spcBef>
                <a:spcPts val="1000"/>
              </a:spcBef>
              <a:spcAft>
                <a:spcPts val="0"/>
              </a:spcAft>
              <a:buClr>
                <a:srgbClr val="EE52A4"/>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4pPr>
            <a:lvl5pPr indent="-299720" lvl="4" marL="2286000" marR="0" rtl="0" algn="l">
              <a:spcBef>
                <a:spcPts val="1000"/>
              </a:spcBef>
              <a:spcAft>
                <a:spcPts val="0"/>
              </a:spcAft>
              <a:buClr>
                <a:srgbClr val="EE52A4"/>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5pPr>
            <a:lvl6pPr indent="-299720" lvl="5" marL="2743200" marR="0" rtl="0" algn="l">
              <a:spcBef>
                <a:spcPts val="1000"/>
              </a:spcBef>
              <a:spcAft>
                <a:spcPts val="0"/>
              </a:spcAft>
              <a:buClr>
                <a:srgbClr val="EE52A4"/>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6pPr>
            <a:lvl7pPr indent="-299720" lvl="6" marL="3200400" marR="0" rtl="0" algn="l">
              <a:spcBef>
                <a:spcPts val="1000"/>
              </a:spcBef>
              <a:spcAft>
                <a:spcPts val="0"/>
              </a:spcAft>
              <a:buClr>
                <a:srgbClr val="EE52A4"/>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7pPr>
            <a:lvl8pPr indent="-299720" lvl="7" marL="3657600" marR="0" rtl="0" algn="l">
              <a:spcBef>
                <a:spcPts val="1000"/>
              </a:spcBef>
              <a:spcAft>
                <a:spcPts val="0"/>
              </a:spcAft>
              <a:buClr>
                <a:srgbClr val="EE52A4"/>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8pPr>
            <a:lvl9pPr indent="-299720" lvl="8" marL="4114800" marR="0" rtl="0" algn="l">
              <a:spcBef>
                <a:spcPts val="1000"/>
              </a:spcBef>
              <a:spcAft>
                <a:spcPts val="0"/>
              </a:spcAft>
              <a:buClr>
                <a:srgbClr val="EE52A4"/>
              </a:buClr>
              <a:buSzPts val="1120"/>
              <a:buFont typeface="Noto Sans Symbols"/>
              <a:buChar char="►"/>
              <a:defRPr b="0" i="0" sz="1400" u="none" cap="none" strike="noStrike">
                <a:solidFill>
                  <a:schemeClr val="lt1"/>
                </a:solidFill>
                <a:latin typeface="Century Gothic"/>
                <a:ea typeface="Century Gothic"/>
                <a:cs typeface="Century Gothic"/>
                <a:sym typeface="Century Gothic"/>
              </a:defRPr>
            </a:lvl9pPr>
          </a:lstStyle>
          <a:p/>
        </p:txBody>
      </p:sp>
      <p:sp>
        <p:nvSpPr>
          <p:cNvPr id="14" name="Google Shape;14;p1"/>
          <p:cNvSpPr txBox="1"/>
          <p:nvPr>
            <p:ph idx="10" type="dt"/>
          </p:nvPr>
        </p:nvSpPr>
        <p:spPr>
          <a:xfrm rot="5400000">
            <a:off x="10155639" y="1790701"/>
            <a:ext cx="990599" cy="304799"/>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5" name="Google Shape;15;p1"/>
          <p:cNvSpPr txBox="1"/>
          <p:nvPr>
            <p:ph idx="11" type="ftr"/>
          </p:nvPr>
        </p:nvSpPr>
        <p:spPr>
          <a:xfrm rot="5400000">
            <a:off x="8951573" y="3225297"/>
            <a:ext cx="3859795" cy="304801"/>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100" u="none" cap="none" strike="noStrike">
                <a:solidFill>
                  <a:schemeClr val="lt1"/>
                </a:solidFill>
                <a:latin typeface="Century Gothic"/>
                <a:ea typeface="Century Gothic"/>
                <a:cs typeface="Century Gothic"/>
                <a:sym typeface="Century Gothic"/>
              </a:defRPr>
            </a:lvl1pPr>
            <a:lvl2pPr lvl="1"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2pPr>
            <a:lvl3pPr lvl="2"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3pPr>
            <a:lvl4pPr lvl="3"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4pPr>
            <a:lvl5pPr lvl="4"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5pPr>
            <a:lvl6pPr lvl="5"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6pPr>
            <a:lvl7pPr lvl="6"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7pPr>
            <a:lvl8pPr lvl="7"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8pPr>
            <a:lvl9pPr lvl="8" marR="0" rtl="0" algn="l">
              <a:spcBef>
                <a:spcPts val="0"/>
              </a:spcBef>
              <a:spcAft>
                <a:spcPts val="0"/>
              </a:spcAft>
              <a:buSzPts val="1400"/>
              <a:buNone/>
              <a:defRPr b="0" i="0" sz="1800" u="none" cap="none" strike="noStrike">
                <a:solidFill>
                  <a:schemeClr val="lt1"/>
                </a:solidFill>
                <a:latin typeface="Century Gothic"/>
                <a:ea typeface="Century Gothic"/>
                <a:cs typeface="Century Gothic"/>
                <a:sym typeface="Century Gothic"/>
              </a:defRPr>
            </a:lvl9pPr>
          </a:lstStyle>
          <a:p/>
        </p:txBody>
      </p:sp>
      <p:sp>
        <p:nvSpPr>
          <p:cNvPr id="16" name="Google Shape;16;p1"/>
          <p:cNvSpPr txBox="1"/>
          <p:nvPr>
            <p:ph idx="12" type="sldNum"/>
          </p:nvPr>
        </p:nvSpPr>
        <p:spPr>
          <a:xfrm>
            <a:off x="10352540" y="295729"/>
            <a:ext cx="838199" cy="767687"/>
          </a:xfrm>
          <a:prstGeom prst="rect">
            <a:avLst/>
          </a:prstGeom>
          <a:noFill/>
          <a:ln>
            <a:noFill/>
          </a:ln>
        </p:spPr>
        <p:txBody>
          <a:bodyPr anchorCtr="0" anchor="b" bIns="45700" lIns="91425" spcFirstLastPara="1" rIns="91425" wrap="square" tIns="45700">
            <a:noAutofit/>
          </a:bodyPr>
          <a:lstStyle>
            <a:lvl1pPr indent="0" lvl="0" marL="0" marR="0" rtl="0" algn="ctr">
              <a:spcBef>
                <a:spcPts val="0"/>
              </a:spcBef>
              <a:buNone/>
              <a:defRPr b="0" i="0" sz="2800" u="none" cap="none" strike="noStrike">
                <a:solidFill>
                  <a:schemeClr val="lt1"/>
                </a:solidFill>
                <a:latin typeface="Century Gothic"/>
                <a:ea typeface="Century Gothic"/>
                <a:cs typeface="Century Gothic"/>
                <a:sym typeface="Century Gothic"/>
              </a:defRPr>
            </a:lvl1pPr>
            <a:lvl2pPr indent="0" lvl="1" marL="0" marR="0" rtl="0" algn="ctr">
              <a:spcBef>
                <a:spcPts val="0"/>
              </a:spcBef>
              <a:buNone/>
              <a:defRPr b="0" i="0" sz="2800" u="none" cap="none" strike="noStrike">
                <a:solidFill>
                  <a:schemeClr val="lt1"/>
                </a:solidFill>
                <a:latin typeface="Century Gothic"/>
                <a:ea typeface="Century Gothic"/>
                <a:cs typeface="Century Gothic"/>
                <a:sym typeface="Century Gothic"/>
              </a:defRPr>
            </a:lvl2pPr>
            <a:lvl3pPr indent="0" lvl="2" marL="0" marR="0" rtl="0" algn="ctr">
              <a:spcBef>
                <a:spcPts val="0"/>
              </a:spcBef>
              <a:buNone/>
              <a:defRPr b="0" i="0" sz="2800" u="none" cap="none" strike="noStrike">
                <a:solidFill>
                  <a:schemeClr val="lt1"/>
                </a:solidFill>
                <a:latin typeface="Century Gothic"/>
                <a:ea typeface="Century Gothic"/>
                <a:cs typeface="Century Gothic"/>
                <a:sym typeface="Century Gothic"/>
              </a:defRPr>
            </a:lvl3pPr>
            <a:lvl4pPr indent="0" lvl="3" marL="0" marR="0" rtl="0" algn="ctr">
              <a:spcBef>
                <a:spcPts val="0"/>
              </a:spcBef>
              <a:buNone/>
              <a:defRPr b="0" i="0" sz="2800" u="none" cap="none" strike="noStrike">
                <a:solidFill>
                  <a:schemeClr val="lt1"/>
                </a:solidFill>
                <a:latin typeface="Century Gothic"/>
                <a:ea typeface="Century Gothic"/>
                <a:cs typeface="Century Gothic"/>
                <a:sym typeface="Century Gothic"/>
              </a:defRPr>
            </a:lvl4pPr>
            <a:lvl5pPr indent="0" lvl="4" marL="0" marR="0" rtl="0" algn="ctr">
              <a:spcBef>
                <a:spcPts val="0"/>
              </a:spcBef>
              <a:buNone/>
              <a:defRPr b="0" i="0" sz="2800" u="none" cap="none" strike="noStrike">
                <a:solidFill>
                  <a:schemeClr val="lt1"/>
                </a:solidFill>
                <a:latin typeface="Century Gothic"/>
                <a:ea typeface="Century Gothic"/>
                <a:cs typeface="Century Gothic"/>
                <a:sym typeface="Century Gothic"/>
              </a:defRPr>
            </a:lvl5pPr>
            <a:lvl6pPr indent="0" lvl="5" marL="0" marR="0" rtl="0" algn="ctr">
              <a:spcBef>
                <a:spcPts val="0"/>
              </a:spcBef>
              <a:buNone/>
              <a:defRPr b="0" i="0" sz="2800" u="none" cap="none" strike="noStrike">
                <a:solidFill>
                  <a:schemeClr val="lt1"/>
                </a:solidFill>
                <a:latin typeface="Century Gothic"/>
                <a:ea typeface="Century Gothic"/>
                <a:cs typeface="Century Gothic"/>
                <a:sym typeface="Century Gothic"/>
              </a:defRPr>
            </a:lvl6pPr>
            <a:lvl7pPr indent="0" lvl="6" marL="0" marR="0" rtl="0" algn="ctr">
              <a:spcBef>
                <a:spcPts val="0"/>
              </a:spcBef>
              <a:buNone/>
              <a:defRPr b="0" i="0" sz="2800" u="none" cap="none" strike="noStrike">
                <a:solidFill>
                  <a:schemeClr val="lt1"/>
                </a:solidFill>
                <a:latin typeface="Century Gothic"/>
                <a:ea typeface="Century Gothic"/>
                <a:cs typeface="Century Gothic"/>
                <a:sym typeface="Century Gothic"/>
              </a:defRPr>
            </a:lvl7pPr>
            <a:lvl8pPr indent="0" lvl="7" marL="0" marR="0" rtl="0" algn="ctr">
              <a:spcBef>
                <a:spcPts val="0"/>
              </a:spcBef>
              <a:buNone/>
              <a:defRPr b="0" i="0" sz="2800" u="none" cap="none" strike="noStrike">
                <a:solidFill>
                  <a:schemeClr val="lt1"/>
                </a:solidFill>
                <a:latin typeface="Century Gothic"/>
                <a:ea typeface="Century Gothic"/>
                <a:cs typeface="Century Gothic"/>
                <a:sym typeface="Century Gothic"/>
              </a:defRPr>
            </a:lvl8pPr>
            <a:lvl9pPr indent="0" lvl="8" marL="0" marR="0" rtl="0" algn="ctr">
              <a:spcBef>
                <a:spcPts val="0"/>
              </a:spcBef>
              <a:buNone/>
              <a:defRPr b="0" i="0" sz="2800" u="none" cap="none" strike="noStrike">
                <a:solidFill>
                  <a:schemeClr val="lt1"/>
                </a:solidFill>
                <a:latin typeface="Century Gothic"/>
                <a:ea typeface="Century Gothic"/>
                <a:cs typeface="Century Gothic"/>
                <a:sym typeface="Century Gothic"/>
              </a:defRPr>
            </a:lvl9pPr>
          </a:lstStyle>
          <a:p>
            <a:pPr indent="0" lvl="0" marL="0" rtl="0" algn="ct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6"/>
    <p:sldLayoutId id="2147483649" r:id="rId7"/>
    <p:sldLayoutId id="2147483650" r:id="rId8"/>
    <p:sldLayoutId id="2147483651" r:id="rId9"/>
    <p:sldLayoutId id="2147483652"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 id="2147483661" r:id="rId19"/>
    <p:sldLayoutId id="2147483662" r:id="rId20"/>
    <p:sldLayoutId id="2147483663" r:id="rId21"/>
    <p:sldLayoutId id="2147483664" r:id="rId2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7.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7.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4.pn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7.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9"/>
          <p:cNvSpPr txBox="1"/>
          <p:nvPr>
            <p:ph type="ctrTitle"/>
          </p:nvPr>
        </p:nvSpPr>
        <p:spPr>
          <a:xfrm>
            <a:off x="154289" y="1023667"/>
            <a:ext cx="8825658" cy="1430332"/>
          </a:xfrm>
          <a:prstGeom prst="rect">
            <a:avLst/>
          </a:prstGeom>
          <a:noFill/>
          <a:ln>
            <a:noFill/>
          </a:ln>
        </p:spPr>
        <p:txBody>
          <a:bodyPr anchorCtr="0" anchor="b" bIns="45700" lIns="91425" spcFirstLastPara="1" rIns="91425" wrap="square" tIns="45700">
            <a:noAutofit/>
          </a:bodyPr>
          <a:lstStyle/>
          <a:p>
            <a:pPr indent="0" lvl="0" marL="0" rtl="0" algn="ctr">
              <a:spcBef>
                <a:spcPts val="0"/>
              </a:spcBef>
              <a:spcAft>
                <a:spcPts val="0"/>
              </a:spcAft>
              <a:buClr>
                <a:srgbClr val="F3B0C4"/>
              </a:buClr>
              <a:buSzPts val="7200"/>
              <a:buFont typeface="Times New Roman"/>
              <a:buNone/>
            </a:pPr>
            <a:r>
              <a:rPr lang="pt-BR">
                <a:solidFill>
                  <a:srgbClr val="F3B0C4"/>
                </a:solidFill>
                <a:latin typeface="Times New Roman"/>
                <a:ea typeface="Times New Roman"/>
                <a:cs typeface="Times New Roman"/>
                <a:sym typeface="Times New Roman"/>
              </a:rPr>
              <a:t>Deu Pet</a:t>
            </a:r>
            <a:endParaRPr>
              <a:solidFill>
                <a:srgbClr val="F3B0C4"/>
              </a:solidFill>
              <a:latin typeface="Times New Roman"/>
              <a:ea typeface="Times New Roman"/>
              <a:cs typeface="Times New Roman"/>
              <a:sym typeface="Times New Roman"/>
            </a:endParaRPr>
          </a:p>
        </p:txBody>
      </p:sp>
      <p:sp>
        <p:nvSpPr>
          <p:cNvPr id="148" name="Google Shape;148;p19"/>
          <p:cNvSpPr txBox="1"/>
          <p:nvPr>
            <p:ph idx="1" type="subTitle"/>
          </p:nvPr>
        </p:nvSpPr>
        <p:spPr>
          <a:xfrm>
            <a:off x="1173192" y="3315203"/>
            <a:ext cx="9652809" cy="86142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SzPts val="1920"/>
              <a:buNone/>
            </a:pPr>
            <a:r>
              <a:rPr lang="pt-BR" sz="2400">
                <a:latin typeface="Times New Roman"/>
                <a:ea typeface="Times New Roman"/>
                <a:cs typeface="Times New Roman"/>
                <a:sym typeface="Times New Roman"/>
              </a:rPr>
              <a:t>EQUIPE: LUCAS DIAS, MATHEUS FELIPE, VINICIUS ALMEIDA</a:t>
            </a:r>
            <a:endParaRPr sz="2400">
              <a:latin typeface="Times New Roman"/>
              <a:ea typeface="Times New Roman"/>
              <a:cs typeface="Times New Roman"/>
              <a:sym typeface="Times New Roman"/>
            </a:endParaRPr>
          </a:p>
        </p:txBody>
      </p:sp>
      <p:sp>
        <p:nvSpPr>
          <p:cNvPr id="149" name="Google Shape;149;p19"/>
          <p:cNvSpPr txBox="1"/>
          <p:nvPr/>
        </p:nvSpPr>
        <p:spPr>
          <a:xfrm>
            <a:off x="4016468" y="5037827"/>
            <a:ext cx="4437418" cy="52322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pt-BR" sz="2800" u="none" cap="none" strike="noStrike">
                <a:solidFill>
                  <a:srgbClr val="F3B0C4"/>
                </a:solidFill>
                <a:latin typeface="Century Gothic"/>
                <a:ea typeface="Century Gothic"/>
                <a:cs typeface="Century Gothic"/>
                <a:sym typeface="Century Gothic"/>
              </a:rPr>
              <a:t>Ano da defesa: 2022</a:t>
            </a:r>
            <a:endParaRPr sz="2800">
              <a:solidFill>
                <a:srgbClr val="F3B0C4"/>
              </a:solidFill>
              <a:latin typeface="Century Gothic"/>
              <a:ea typeface="Century Gothic"/>
              <a:cs typeface="Century Gothic"/>
              <a:sym typeface="Century Gothic"/>
            </a:endParaRPr>
          </a:p>
        </p:txBody>
      </p:sp>
      <p:pic>
        <p:nvPicPr>
          <p:cNvPr id="150" name="Google Shape;150;p19"/>
          <p:cNvPicPr preferRelativeResize="0"/>
          <p:nvPr/>
        </p:nvPicPr>
        <p:blipFill rotWithShape="1">
          <a:blip r:embed="rId3">
            <a:alphaModFix/>
          </a:blip>
          <a:srcRect b="0" l="0" r="0" t="0"/>
          <a:stretch/>
        </p:blipFill>
        <p:spPr>
          <a:xfrm>
            <a:off x="6162673" y="284675"/>
            <a:ext cx="3650975" cy="28313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28"/>
          <p:cNvSpPr txBox="1"/>
          <p:nvPr>
            <p:ph idx="1" type="body"/>
          </p:nvPr>
        </p:nvSpPr>
        <p:spPr>
          <a:xfrm>
            <a:off x="646112" y="1853256"/>
            <a:ext cx="8946600" cy="4195500"/>
          </a:xfrm>
          <a:prstGeom prst="rect">
            <a:avLst/>
          </a:prstGeom>
          <a:noFill/>
          <a:ln>
            <a:noFill/>
          </a:ln>
        </p:spPr>
        <p:txBody>
          <a:bodyPr anchorCtr="0" anchor="t" bIns="45700" lIns="91425" spcFirstLastPara="1" rIns="91425" wrap="square" tIns="45700">
            <a:normAutofit/>
          </a:bodyPr>
          <a:lstStyle/>
          <a:p>
            <a:pPr indent="457200" lvl="0" marL="0" rtl="0" algn="just">
              <a:lnSpc>
                <a:spcPct val="115000"/>
              </a:lnSpc>
              <a:spcBef>
                <a:spcPts val="1200"/>
              </a:spcBef>
              <a:spcAft>
                <a:spcPts val="0"/>
              </a:spcAft>
              <a:buSzPts val="1100"/>
              <a:buNone/>
            </a:pPr>
            <a:r>
              <a:rPr lang="pt-BR" sz="2300">
                <a:solidFill>
                  <a:srgbClr val="F3B0C4"/>
                </a:solidFill>
                <a:latin typeface="Times New Roman"/>
                <a:ea typeface="Times New Roman"/>
                <a:cs typeface="Times New Roman"/>
                <a:sym typeface="Times New Roman"/>
              </a:rPr>
              <a:t>O modelo de</a:t>
            </a:r>
            <a:r>
              <a:rPr lang="pt-BR" sz="2300">
                <a:solidFill>
                  <a:srgbClr val="F3B0C4"/>
                </a:solidFill>
                <a:latin typeface="Times New Roman"/>
                <a:ea typeface="Times New Roman"/>
                <a:cs typeface="Times New Roman"/>
                <a:sym typeface="Times New Roman"/>
              </a:rPr>
              <a:t> ciclo de vida desenvolvimento será o iterativo Incremental, com a previsão de 4 entregas de incrementos ao longo do ano letivo. </a:t>
            </a:r>
            <a:endParaRPr sz="2300">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Clr>
                <a:schemeClr val="dk1"/>
              </a:buClr>
              <a:buSzPts val="1100"/>
              <a:buFont typeface="Arial"/>
              <a:buNone/>
            </a:pPr>
            <a:r>
              <a:rPr lang="pt-BR" sz="2300">
                <a:solidFill>
                  <a:srgbClr val="F3B0C4"/>
                </a:solidFill>
                <a:latin typeface="Times New Roman"/>
                <a:ea typeface="Times New Roman"/>
                <a:cs typeface="Times New Roman"/>
                <a:sym typeface="Times New Roman"/>
              </a:rPr>
              <a:t>A metodologia de gerência de projetos tem como referência o Guia PMBOK, 5ª edição. Também serão incorporadas métodos ágeis, como o Scrum. </a:t>
            </a:r>
            <a:endParaRPr sz="1500">
              <a:solidFill>
                <a:schemeClr val="dk1"/>
              </a:solidFill>
              <a:latin typeface="Arial"/>
              <a:ea typeface="Arial"/>
              <a:cs typeface="Arial"/>
              <a:sym typeface="Arial"/>
            </a:endParaRPr>
          </a:p>
          <a:p>
            <a:pPr indent="0" lvl="0" marL="101600" rtl="0" algn="l">
              <a:spcBef>
                <a:spcPts val="1200"/>
              </a:spcBef>
              <a:spcAft>
                <a:spcPts val="0"/>
              </a:spcAft>
              <a:buSzPts val="1600"/>
              <a:buNone/>
            </a:pPr>
            <a:r>
              <a:t/>
            </a:r>
            <a:endParaRPr>
              <a:solidFill>
                <a:srgbClr val="F3B0C4"/>
              </a:solidFill>
              <a:latin typeface="Times New Roman"/>
              <a:ea typeface="Times New Roman"/>
              <a:cs typeface="Times New Roman"/>
              <a:sym typeface="Times New Roman"/>
            </a:endParaRPr>
          </a:p>
        </p:txBody>
      </p:sp>
      <p:pic>
        <p:nvPicPr>
          <p:cNvPr id="236" name="Google Shape;236;p28"/>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237" name="Google Shape;237;p28"/>
          <p:cNvSpPr txBox="1"/>
          <p:nvPr/>
        </p:nvSpPr>
        <p:spPr>
          <a:xfrm>
            <a:off x="836747" y="724625"/>
            <a:ext cx="6359400" cy="1077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Clr>
                <a:schemeClr val="dk1"/>
              </a:buClr>
              <a:buSzPts val="2800"/>
              <a:buFont typeface="Arial"/>
              <a:buNone/>
            </a:pPr>
            <a:r>
              <a:rPr lang="pt-BR" sz="3200">
                <a:solidFill>
                  <a:srgbClr val="F3B0C4"/>
                </a:solidFill>
                <a:latin typeface="Times New Roman"/>
                <a:ea typeface="Times New Roman"/>
                <a:cs typeface="Times New Roman"/>
                <a:sym typeface="Times New Roman"/>
              </a:rPr>
              <a:t>Metodologia e recursos previstos</a:t>
            </a:r>
            <a:endParaRPr sz="3200">
              <a:solidFill>
                <a:schemeClr val="dk1"/>
              </a:solidFill>
            </a:endParaRPr>
          </a:p>
          <a:p>
            <a:pPr indent="0" lvl="0" marL="0" marR="0" rtl="0" algn="l">
              <a:spcBef>
                <a:spcPts val="0"/>
              </a:spcBef>
              <a:spcAft>
                <a:spcPts val="0"/>
              </a:spcAft>
              <a:buNone/>
            </a:pPr>
            <a:r>
              <a:t/>
            </a:r>
            <a:endParaRPr sz="3200">
              <a:solidFill>
                <a:srgbClr val="F3B0C4"/>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9"/>
          <p:cNvSpPr txBox="1"/>
          <p:nvPr>
            <p:ph idx="1" type="body"/>
          </p:nvPr>
        </p:nvSpPr>
        <p:spPr>
          <a:xfrm>
            <a:off x="646100" y="1853250"/>
            <a:ext cx="9109500" cy="4908300"/>
          </a:xfrm>
          <a:prstGeom prst="rect">
            <a:avLst/>
          </a:prstGeom>
          <a:noFill/>
          <a:ln>
            <a:noFill/>
          </a:ln>
        </p:spPr>
        <p:txBody>
          <a:bodyPr anchorCtr="0" anchor="t" bIns="45700" lIns="91425" spcFirstLastPara="1" rIns="91425" wrap="square" tIns="45700">
            <a:normAutofit fontScale="25000" lnSpcReduction="20000"/>
          </a:bodyPr>
          <a:lstStyle/>
          <a:p>
            <a:pPr indent="0" lvl="0" marL="0" rtl="0" algn="just">
              <a:lnSpc>
                <a:spcPct val="115000"/>
              </a:lnSpc>
              <a:spcBef>
                <a:spcPts val="1200"/>
              </a:spcBef>
              <a:spcAft>
                <a:spcPts val="0"/>
              </a:spcAft>
              <a:buSzPts val="275"/>
              <a:buNone/>
            </a:pPr>
            <a:r>
              <a:rPr lang="pt-BR" sz="8701">
                <a:solidFill>
                  <a:srgbClr val="F3B0C4"/>
                </a:solidFill>
                <a:latin typeface="Times New Roman"/>
                <a:ea typeface="Times New Roman"/>
                <a:cs typeface="Times New Roman"/>
                <a:sym typeface="Times New Roman"/>
              </a:rPr>
              <a:t> A distribuição inicial das responsabilidades dentro da equipe será a seguinte: </a:t>
            </a:r>
            <a:endParaRPr sz="8701">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SzPts val="275"/>
              <a:buNone/>
            </a:pPr>
            <a:r>
              <a:t/>
            </a:r>
            <a:endParaRPr sz="8701">
              <a:solidFill>
                <a:srgbClr val="F3B0C4"/>
              </a:solidFill>
              <a:latin typeface="Times New Roman"/>
              <a:ea typeface="Times New Roman"/>
              <a:cs typeface="Times New Roman"/>
              <a:sym typeface="Times New Roman"/>
            </a:endParaRPr>
          </a:p>
          <a:p>
            <a:pPr indent="0" lvl="0" marL="914400" rtl="0" algn="just">
              <a:lnSpc>
                <a:spcPct val="115000"/>
              </a:lnSpc>
              <a:spcBef>
                <a:spcPts val="1200"/>
              </a:spcBef>
              <a:spcAft>
                <a:spcPts val="0"/>
              </a:spcAft>
              <a:buNone/>
            </a:pPr>
            <a:r>
              <a:rPr lang="pt-BR" sz="8701">
                <a:solidFill>
                  <a:srgbClr val="F3B0C4"/>
                </a:solidFill>
                <a:latin typeface="Times New Roman"/>
                <a:ea typeface="Times New Roman"/>
                <a:cs typeface="Times New Roman"/>
                <a:sym typeface="Times New Roman"/>
              </a:rPr>
              <a:t>Gerência do projeto e acompanhamento do Plano de Elaboração e Gerenciamento de Projeto: Vinicius Almeida.</a:t>
            </a:r>
            <a:endParaRPr sz="8701">
              <a:solidFill>
                <a:srgbClr val="F3B0C4"/>
              </a:solidFill>
              <a:latin typeface="Times New Roman"/>
              <a:ea typeface="Times New Roman"/>
              <a:cs typeface="Times New Roman"/>
              <a:sym typeface="Times New Roman"/>
            </a:endParaRPr>
          </a:p>
          <a:p>
            <a:pPr indent="0" lvl="0" marL="1371600" rtl="0" algn="just">
              <a:lnSpc>
                <a:spcPct val="115000"/>
              </a:lnSpc>
              <a:spcBef>
                <a:spcPts val="1200"/>
              </a:spcBef>
              <a:spcAft>
                <a:spcPts val="0"/>
              </a:spcAft>
              <a:buNone/>
            </a:pPr>
            <a:r>
              <a:t/>
            </a:r>
            <a:endParaRPr sz="8701">
              <a:solidFill>
                <a:srgbClr val="F3B0C4"/>
              </a:solidFill>
              <a:latin typeface="Times New Roman"/>
              <a:ea typeface="Times New Roman"/>
              <a:cs typeface="Times New Roman"/>
              <a:sym typeface="Times New Roman"/>
            </a:endParaRPr>
          </a:p>
          <a:p>
            <a:pPr indent="0" lvl="0" marL="914400" rtl="0" algn="just">
              <a:lnSpc>
                <a:spcPct val="115000"/>
              </a:lnSpc>
              <a:spcBef>
                <a:spcPts val="1200"/>
              </a:spcBef>
              <a:spcAft>
                <a:spcPts val="0"/>
              </a:spcAft>
              <a:buNone/>
            </a:pPr>
            <a:r>
              <a:rPr lang="pt-BR" sz="8701">
                <a:solidFill>
                  <a:srgbClr val="F3B0C4"/>
                </a:solidFill>
                <a:latin typeface="Times New Roman"/>
                <a:ea typeface="Times New Roman"/>
                <a:cs typeface="Times New Roman"/>
                <a:sym typeface="Times New Roman"/>
              </a:rPr>
              <a:t>Análise, projeto, programação e testes do componente “DP Web” e “DP </a:t>
            </a:r>
            <a:r>
              <a:rPr lang="pt-BR" sz="8701">
                <a:solidFill>
                  <a:srgbClr val="F3B0C4"/>
                </a:solidFill>
                <a:latin typeface="Times New Roman"/>
                <a:ea typeface="Times New Roman"/>
                <a:cs typeface="Times New Roman"/>
                <a:sym typeface="Times New Roman"/>
              </a:rPr>
              <a:t>API”: Lucas Dias, Matheus Souza e Vinicius Almeida.</a:t>
            </a:r>
            <a:endParaRPr sz="8701">
              <a:solidFill>
                <a:srgbClr val="F3B0C4"/>
              </a:solidFill>
              <a:latin typeface="Times New Roman"/>
              <a:ea typeface="Times New Roman"/>
              <a:cs typeface="Times New Roman"/>
              <a:sym typeface="Times New Roman"/>
            </a:endParaRPr>
          </a:p>
          <a:p>
            <a:pPr indent="0" lvl="0" marL="1371600" rtl="0" algn="just">
              <a:lnSpc>
                <a:spcPct val="115000"/>
              </a:lnSpc>
              <a:spcBef>
                <a:spcPts val="1200"/>
              </a:spcBef>
              <a:spcAft>
                <a:spcPts val="0"/>
              </a:spcAft>
              <a:buNone/>
            </a:pPr>
            <a:r>
              <a:t/>
            </a:r>
            <a:endParaRPr sz="8701">
              <a:solidFill>
                <a:srgbClr val="F3B0C4"/>
              </a:solidFill>
              <a:latin typeface="Times New Roman"/>
              <a:ea typeface="Times New Roman"/>
              <a:cs typeface="Times New Roman"/>
              <a:sym typeface="Times New Roman"/>
            </a:endParaRPr>
          </a:p>
          <a:p>
            <a:pPr indent="0" lvl="0" marL="914400" rtl="0" algn="just">
              <a:lnSpc>
                <a:spcPct val="115000"/>
              </a:lnSpc>
              <a:spcBef>
                <a:spcPts val="1200"/>
              </a:spcBef>
              <a:spcAft>
                <a:spcPts val="0"/>
              </a:spcAft>
              <a:buNone/>
            </a:pPr>
            <a:r>
              <a:rPr lang="pt-BR" sz="8701">
                <a:solidFill>
                  <a:srgbClr val="F3B0C4"/>
                </a:solidFill>
                <a:latin typeface="Times New Roman"/>
                <a:ea typeface="Times New Roman"/>
                <a:cs typeface="Times New Roman"/>
                <a:sym typeface="Times New Roman"/>
              </a:rPr>
              <a:t>Análise, projeto, programação e testes do componente “DP - Mobile”: Lucas Dias, Matheus Souza e Vinicius Almeida. </a:t>
            </a:r>
            <a:endParaRPr sz="8701">
              <a:solidFill>
                <a:srgbClr val="F3B0C4"/>
              </a:solidFill>
              <a:latin typeface="Times New Roman"/>
              <a:ea typeface="Times New Roman"/>
              <a:cs typeface="Times New Roman"/>
              <a:sym typeface="Times New Roman"/>
            </a:endParaRPr>
          </a:p>
          <a:p>
            <a:pPr indent="0" lvl="0" marL="101600" rtl="0" algn="l">
              <a:spcBef>
                <a:spcPts val="1200"/>
              </a:spcBef>
              <a:spcAft>
                <a:spcPts val="0"/>
              </a:spcAft>
              <a:buClr>
                <a:srgbClr val="000000"/>
              </a:buClr>
              <a:buSzPct val="33589"/>
              <a:buFont typeface="Arial"/>
              <a:buNone/>
            </a:pPr>
            <a:r>
              <a:t/>
            </a:r>
            <a:endParaRPr sz="4763">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SzPct val="47826"/>
              <a:buNone/>
            </a:pPr>
            <a:r>
              <a:t/>
            </a:r>
            <a:endParaRPr sz="2300">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Clr>
                <a:schemeClr val="dk1"/>
              </a:buClr>
              <a:buSzPct val="73333"/>
              <a:buFont typeface="Arial"/>
              <a:buNone/>
            </a:pPr>
            <a:r>
              <a:t/>
            </a:r>
            <a:endParaRPr sz="1500">
              <a:solidFill>
                <a:schemeClr val="dk1"/>
              </a:solidFill>
              <a:latin typeface="Arial"/>
              <a:ea typeface="Arial"/>
              <a:cs typeface="Arial"/>
              <a:sym typeface="Arial"/>
            </a:endParaRPr>
          </a:p>
          <a:p>
            <a:pPr indent="0" lvl="0" marL="101600" rtl="0" algn="l">
              <a:spcBef>
                <a:spcPts val="1200"/>
              </a:spcBef>
              <a:spcAft>
                <a:spcPts val="0"/>
              </a:spcAft>
              <a:buSzPct val="80000"/>
              <a:buNone/>
            </a:pPr>
            <a:r>
              <a:t/>
            </a:r>
            <a:endParaRPr>
              <a:solidFill>
                <a:srgbClr val="F3B0C4"/>
              </a:solidFill>
              <a:latin typeface="Times New Roman"/>
              <a:ea typeface="Times New Roman"/>
              <a:cs typeface="Times New Roman"/>
              <a:sym typeface="Times New Roman"/>
            </a:endParaRPr>
          </a:p>
        </p:txBody>
      </p:sp>
      <p:pic>
        <p:nvPicPr>
          <p:cNvPr id="243" name="Google Shape;243;p29"/>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pic>
        <p:nvPicPr>
          <p:cNvPr id="244" name="Google Shape;244;p29"/>
          <p:cNvPicPr preferRelativeResize="0"/>
          <p:nvPr/>
        </p:nvPicPr>
        <p:blipFill>
          <a:blip r:embed="rId4">
            <a:alphaModFix/>
          </a:blip>
          <a:stretch>
            <a:fillRect/>
          </a:stretch>
        </p:blipFill>
        <p:spPr>
          <a:xfrm>
            <a:off x="1023175" y="4211725"/>
            <a:ext cx="449800" cy="452750"/>
          </a:xfrm>
          <a:prstGeom prst="rect">
            <a:avLst/>
          </a:prstGeom>
          <a:noFill/>
          <a:ln>
            <a:noFill/>
          </a:ln>
        </p:spPr>
      </p:pic>
      <p:sp>
        <p:nvSpPr>
          <p:cNvPr id="245" name="Google Shape;245;p29"/>
          <p:cNvSpPr txBox="1"/>
          <p:nvPr/>
        </p:nvSpPr>
        <p:spPr>
          <a:xfrm>
            <a:off x="836747" y="724625"/>
            <a:ext cx="6359400" cy="1077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2800"/>
              <a:buNone/>
            </a:pPr>
            <a:r>
              <a:rPr lang="pt-BR" sz="3200">
                <a:solidFill>
                  <a:srgbClr val="F3B0C4"/>
                </a:solidFill>
                <a:latin typeface="Times New Roman"/>
                <a:ea typeface="Times New Roman"/>
                <a:cs typeface="Times New Roman"/>
                <a:sym typeface="Times New Roman"/>
              </a:rPr>
              <a:t>Metodologia e recursos previstos</a:t>
            </a:r>
            <a:endParaRPr sz="2800">
              <a:solidFill>
                <a:schemeClr val="dk1"/>
              </a:solidFill>
            </a:endParaRPr>
          </a:p>
          <a:p>
            <a:pPr indent="0" lvl="0" marL="0" marR="0" rtl="0" algn="l">
              <a:spcBef>
                <a:spcPts val="0"/>
              </a:spcBef>
              <a:spcAft>
                <a:spcPts val="0"/>
              </a:spcAft>
              <a:buNone/>
            </a:pPr>
            <a:r>
              <a:t/>
            </a:r>
            <a:endParaRPr sz="3200">
              <a:solidFill>
                <a:srgbClr val="F3B0C4"/>
              </a:solidFill>
              <a:latin typeface="Times New Roman"/>
              <a:ea typeface="Times New Roman"/>
              <a:cs typeface="Times New Roman"/>
              <a:sym typeface="Times New Roman"/>
            </a:endParaRPr>
          </a:p>
        </p:txBody>
      </p:sp>
      <p:pic>
        <p:nvPicPr>
          <p:cNvPr id="246" name="Google Shape;246;p29"/>
          <p:cNvPicPr preferRelativeResize="0"/>
          <p:nvPr/>
        </p:nvPicPr>
        <p:blipFill>
          <a:blip r:embed="rId4">
            <a:alphaModFix/>
          </a:blip>
          <a:stretch>
            <a:fillRect/>
          </a:stretch>
        </p:blipFill>
        <p:spPr>
          <a:xfrm>
            <a:off x="1023175" y="2916325"/>
            <a:ext cx="449800" cy="452750"/>
          </a:xfrm>
          <a:prstGeom prst="rect">
            <a:avLst/>
          </a:prstGeom>
          <a:noFill/>
          <a:ln>
            <a:noFill/>
          </a:ln>
        </p:spPr>
      </p:pic>
      <p:pic>
        <p:nvPicPr>
          <p:cNvPr id="247" name="Google Shape;247;p29"/>
          <p:cNvPicPr preferRelativeResize="0"/>
          <p:nvPr/>
        </p:nvPicPr>
        <p:blipFill>
          <a:blip r:embed="rId4">
            <a:alphaModFix/>
          </a:blip>
          <a:stretch>
            <a:fillRect/>
          </a:stretch>
        </p:blipFill>
        <p:spPr>
          <a:xfrm>
            <a:off x="1023175" y="5423025"/>
            <a:ext cx="449800" cy="4527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0"/>
          <p:cNvSpPr txBox="1"/>
          <p:nvPr>
            <p:ph idx="1" type="body"/>
          </p:nvPr>
        </p:nvSpPr>
        <p:spPr>
          <a:xfrm>
            <a:off x="646100" y="1853250"/>
            <a:ext cx="9109500" cy="4908300"/>
          </a:xfrm>
          <a:prstGeom prst="rect">
            <a:avLst/>
          </a:prstGeom>
          <a:noFill/>
          <a:ln>
            <a:noFill/>
          </a:ln>
        </p:spPr>
        <p:txBody>
          <a:bodyPr anchorCtr="0" anchor="t" bIns="45700" lIns="91425" spcFirstLastPara="1" rIns="91425" wrap="square" tIns="45700">
            <a:normAutofit fontScale="25000" lnSpcReduction="20000"/>
          </a:bodyPr>
          <a:lstStyle/>
          <a:p>
            <a:pPr indent="0" lvl="0" marL="0" rtl="0" algn="just">
              <a:lnSpc>
                <a:spcPct val="115000"/>
              </a:lnSpc>
              <a:spcBef>
                <a:spcPts val="1200"/>
              </a:spcBef>
              <a:spcAft>
                <a:spcPts val="0"/>
              </a:spcAft>
              <a:buSzPts val="275"/>
              <a:buNone/>
            </a:pPr>
            <a:r>
              <a:rPr lang="pt-BR" sz="8701">
                <a:solidFill>
                  <a:srgbClr val="F3B0C4"/>
                </a:solidFill>
                <a:latin typeface="Times New Roman"/>
                <a:ea typeface="Times New Roman"/>
                <a:cs typeface="Times New Roman"/>
                <a:sym typeface="Times New Roman"/>
              </a:rPr>
              <a:t> A distribuição inicial das responsabilidades </a:t>
            </a:r>
            <a:r>
              <a:rPr lang="pt-BR" sz="8701">
                <a:solidFill>
                  <a:srgbClr val="F3B0C4"/>
                </a:solidFill>
                <a:latin typeface="Times New Roman"/>
                <a:ea typeface="Times New Roman"/>
                <a:cs typeface="Times New Roman"/>
                <a:sym typeface="Times New Roman"/>
              </a:rPr>
              <a:t>dentro da equipe será a seguinte: </a:t>
            </a:r>
            <a:endParaRPr sz="8701">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SzPts val="275"/>
              <a:buNone/>
            </a:pPr>
            <a:r>
              <a:t/>
            </a:r>
            <a:endParaRPr sz="8701">
              <a:solidFill>
                <a:srgbClr val="F3B0C4"/>
              </a:solidFill>
              <a:latin typeface="Times New Roman"/>
              <a:ea typeface="Times New Roman"/>
              <a:cs typeface="Times New Roman"/>
              <a:sym typeface="Times New Roman"/>
            </a:endParaRPr>
          </a:p>
          <a:p>
            <a:pPr indent="0" lvl="0" marL="914400" rtl="0" algn="just">
              <a:lnSpc>
                <a:spcPct val="115000"/>
              </a:lnSpc>
              <a:spcBef>
                <a:spcPts val="1200"/>
              </a:spcBef>
              <a:spcAft>
                <a:spcPts val="0"/>
              </a:spcAft>
              <a:buNone/>
            </a:pPr>
            <a:r>
              <a:rPr lang="pt-BR" sz="8701">
                <a:solidFill>
                  <a:srgbClr val="F3B0C4"/>
                </a:solidFill>
                <a:latin typeface="Times New Roman"/>
                <a:ea typeface="Times New Roman"/>
                <a:cs typeface="Times New Roman"/>
                <a:sym typeface="Times New Roman"/>
              </a:rPr>
              <a:t>Relatório da documentação pertinente: Matheus Souza.</a:t>
            </a:r>
            <a:endParaRPr sz="8701">
              <a:solidFill>
                <a:srgbClr val="F3B0C4"/>
              </a:solidFill>
              <a:latin typeface="Times New Roman"/>
              <a:ea typeface="Times New Roman"/>
              <a:cs typeface="Times New Roman"/>
              <a:sym typeface="Times New Roman"/>
            </a:endParaRPr>
          </a:p>
          <a:p>
            <a:pPr indent="0" lvl="0" marL="914400" rtl="0" algn="just">
              <a:lnSpc>
                <a:spcPct val="115000"/>
              </a:lnSpc>
              <a:spcBef>
                <a:spcPts val="1200"/>
              </a:spcBef>
              <a:spcAft>
                <a:spcPts val="0"/>
              </a:spcAft>
              <a:buNone/>
            </a:pPr>
            <a:r>
              <a:t/>
            </a:r>
            <a:endParaRPr sz="8701">
              <a:solidFill>
                <a:srgbClr val="F3B0C4"/>
              </a:solidFill>
              <a:latin typeface="Times New Roman"/>
              <a:ea typeface="Times New Roman"/>
              <a:cs typeface="Times New Roman"/>
              <a:sym typeface="Times New Roman"/>
            </a:endParaRPr>
          </a:p>
          <a:p>
            <a:pPr indent="0" lvl="0" marL="914400" rtl="0" algn="just">
              <a:lnSpc>
                <a:spcPct val="115000"/>
              </a:lnSpc>
              <a:spcBef>
                <a:spcPts val="1200"/>
              </a:spcBef>
              <a:spcAft>
                <a:spcPts val="0"/>
              </a:spcAft>
              <a:buNone/>
            </a:pPr>
            <a:r>
              <a:rPr lang="pt-BR" sz="8701">
                <a:solidFill>
                  <a:srgbClr val="F3B0C4"/>
                </a:solidFill>
                <a:latin typeface="Times New Roman"/>
                <a:ea typeface="Times New Roman"/>
                <a:cs typeface="Times New Roman"/>
                <a:sym typeface="Times New Roman"/>
              </a:rPr>
              <a:t>Organização para a documentação do projeto para entrega: Lucas Dias.</a:t>
            </a:r>
            <a:endParaRPr sz="8701">
              <a:solidFill>
                <a:srgbClr val="F3B0C4"/>
              </a:solidFill>
              <a:latin typeface="Times New Roman"/>
              <a:ea typeface="Times New Roman"/>
              <a:cs typeface="Times New Roman"/>
              <a:sym typeface="Times New Roman"/>
            </a:endParaRPr>
          </a:p>
          <a:p>
            <a:pPr indent="0" lvl="0" marL="1371600" rtl="0" algn="just">
              <a:lnSpc>
                <a:spcPct val="115000"/>
              </a:lnSpc>
              <a:spcBef>
                <a:spcPts val="1200"/>
              </a:spcBef>
              <a:spcAft>
                <a:spcPts val="0"/>
              </a:spcAft>
              <a:buNone/>
            </a:pPr>
            <a:r>
              <a:t/>
            </a:r>
            <a:endParaRPr sz="8701">
              <a:solidFill>
                <a:srgbClr val="F3B0C4"/>
              </a:solidFill>
              <a:latin typeface="Times New Roman"/>
              <a:ea typeface="Times New Roman"/>
              <a:cs typeface="Times New Roman"/>
              <a:sym typeface="Times New Roman"/>
            </a:endParaRPr>
          </a:p>
          <a:p>
            <a:pPr indent="0" lvl="0" marL="914400" rtl="0" algn="just">
              <a:lnSpc>
                <a:spcPct val="115000"/>
              </a:lnSpc>
              <a:spcBef>
                <a:spcPts val="1200"/>
              </a:spcBef>
              <a:spcAft>
                <a:spcPts val="0"/>
              </a:spcAft>
              <a:buNone/>
            </a:pPr>
            <a:r>
              <a:rPr lang="pt-BR" sz="8701">
                <a:solidFill>
                  <a:srgbClr val="F3B0C4"/>
                </a:solidFill>
                <a:latin typeface="Times New Roman"/>
                <a:ea typeface="Times New Roman"/>
                <a:cs typeface="Times New Roman"/>
                <a:sym typeface="Times New Roman"/>
              </a:rPr>
              <a:t>Organização do repositório do código-fonte para entrega: Lucas Dias e Vinicius Almeida. </a:t>
            </a:r>
            <a:endParaRPr sz="8701">
              <a:solidFill>
                <a:srgbClr val="F3B0C4"/>
              </a:solidFill>
              <a:latin typeface="Times New Roman"/>
              <a:ea typeface="Times New Roman"/>
              <a:cs typeface="Times New Roman"/>
              <a:sym typeface="Times New Roman"/>
            </a:endParaRPr>
          </a:p>
          <a:p>
            <a:pPr indent="0" lvl="0" marL="914400" rtl="0" algn="just">
              <a:lnSpc>
                <a:spcPct val="115000"/>
              </a:lnSpc>
              <a:spcBef>
                <a:spcPts val="1200"/>
              </a:spcBef>
              <a:spcAft>
                <a:spcPts val="0"/>
              </a:spcAft>
              <a:buNone/>
            </a:pPr>
            <a:r>
              <a:t/>
            </a:r>
            <a:endParaRPr sz="8701">
              <a:solidFill>
                <a:srgbClr val="F3B0C4"/>
              </a:solidFill>
              <a:latin typeface="Times New Roman"/>
              <a:ea typeface="Times New Roman"/>
              <a:cs typeface="Times New Roman"/>
              <a:sym typeface="Times New Roman"/>
            </a:endParaRPr>
          </a:p>
          <a:p>
            <a:pPr indent="0" lvl="0" marL="101600" rtl="0" algn="l">
              <a:spcBef>
                <a:spcPts val="1200"/>
              </a:spcBef>
              <a:spcAft>
                <a:spcPts val="0"/>
              </a:spcAft>
              <a:buSzPct val="33589"/>
              <a:buNone/>
            </a:pPr>
            <a:r>
              <a:t/>
            </a:r>
            <a:endParaRPr sz="4763">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SzPct val="47826"/>
              <a:buNone/>
            </a:pPr>
            <a:r>
              <a:t/>
            </a:r>
            <a:endParaRPr sz="2300">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Clr>
                <a:schemeClr val="dk1"/>
              </a:buClr>
              <a:buSzPct val="73333"/>
              <a:buFont typeface="Arial"/>
              <a:buNone/>
            </a:pPr>
            <a:r>
              <a:t/>
            </a:r>
            <a:endParaRPr sz="1500">
              <a:solidFill>
                <a:schemeClr val="dk1"/>
              </a:solidFill>
              <a:latin typeface="Arial"/>
              <a:ea typeface="Arial"/>
              <a:cs typeface="Arial"/>
              <a:sym typeface="Arial"/>
            </a:endParaRPr>
          </a:p>
          <a:p>
            <a:pPr indent="0" lvl="0" marL="101600" rtl="0" algn="l">
              <a:spcBef>
                <a:spcPts val="1200"/>
              </a:spcBef>
              <a:spcAft>
                <a:spcPts val="0"/>
              </a:spcAft>
              <a:buSzPct val="80000"/>
              <a:buNone/>
            </a:pPr>
            <a:r>
              <a:t/>
            </a:r>
            <a:endParaRPr>
              <a:solidFill>
                <a:srgbClr val="F3B0C4"/>
              </a:solidFill>
              <a:latin typeface="Times New Roman"/>
              <a:ea typeface="Times New Roman"/>
              <a:cs typeface="Times New Roman"/>
              <a:sym typeface="Times New Roman"/>
            </a:endParaRPr>
          </a:p>
        </p:txBody>
      </p:sp>
      <p:pic>
        <p:nvPicPr>
          <p:cNvPr id="253" name="Google Shape;253;p30"/>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254" name="Google Shape;254;p30"/>
          <p:cNvSpPr txBox="1"/>
          <p:nvPr/>
        </p:nvSpPr>
        <p:spPr>
          <a:xfrm>
            <a:off x="836747" y="724625"/>
            <a:ext cx="6359400" cy="1077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2800"/>
              <a:buNone/>
            </a:pPr>
            <a:r>
              <a:rPr lang="pt-BR" sz="3200">
                <a:solidFill>
                  <a:srgbClr val="F3B0C4"/>
                </a:solidFill>
                <a:latin typeface="Times New Roman"/>
                <a:ea typeface="Times New Roman"/>
                <a:cs typeface="Times New Roman"/>
                <a:sym typeface="Times New Roman"/>
              </a:rPr>
              <a:t>Metodologia e recursos previstos</a:t>
            </a:r>
            <a:endParaRPr sz="2800">
              <a:solidFill>
                <a:schemeClr val="dk1"/>
              </a:solidFill>
            </a:endParaRPr>
          </a:p>
          <a:p>
            <a:pPr indent="0" lvl="0" marL="0" marR="0" rtl="0" algn="l">
              <a:spcBef>
                <a:spcPts val="0"/>
              </a:spcBef>
              <a:spcAft>
                <a:spcPts val="0"/>
              </a:spcAft>
              <a:buNone/>
            </a:pPr>
            <a:r>
              <a:t/>
            </a:r>
            <a:endParaRPr sz="3200">
              <a:solidFill>
                <a:srgbClr val="F3B0C4"/>
              </a:solidFill>
              <a:latin typeface="Times New Roman"/>
              <a:ea typeface="Times New Roman"/>
              <a:cs typeface="Times New Roman"/>
              <a:sym typeface="Times New Roman"/>
            </a:endParaRPr>
          </a:p>
        </p:txBody>
      </p:sp>
      <p:pic>
        <p:nvPicPr>
          <p:cNvPr id="255" name="Google Shape;255;p30"/>
          <p:cNvPicPr preferRelativeResize="0"/>
          <p:nvPr/>
        </p:nvPicPr>
        <p:blipFill>
          <a:blip r:embed="rId4">
            <a:alphaModFix/>
          </a:blip>
          <a:stretch>
            <a:fillRect/>
          </a:stretch>
        </p:blipFill>
        <p:spPr>
          <a:xfrm>
            <a:off x="1023175" y="2763925"/>
            <a:ext cx="449800" cy="452750"/>
          </a:xfrm>
          <a:prstGeom prst="rect">
            <a:avLst/>
          </a:prstGeom>
          <a:noFill/>
          <a:ln>
            <a:noFill/>
          </a:ln>
        </p:spPr>
      </p:pic>
      <p:pic>
        <p:nvPicPr>
          <p:cNvPr id="256" name="Google Shape;256;p30"/>
          <p:cNvPicPr preferRelativeResize="0"/>
          <p:nvPr/>
        </p:nvPicPr>
        <p:blipFill>
          <a:blip r:embed="rId4">
            <a:alphaModFix/>
          </a:blip>
          <a:stretch>
            <a:fillRect/>
          </a:stretch>
        </p:blipFill>
        <p:spPr>
          <a:xfrm>
            <a:off x="1023175" y="3678325"/>
            <a:ext cx="449800" cy="452750"/>
          </a:xfrm>
          <a:prstGeom prst="rect">
            <a:avLst/>
          </a:prstGeom>
          <a:noFill/>
          <a:ln>
            <a:noFill/>
          </a:ln>
        </p:spPr>
      </p:pic>
      <p:pic>
        <p:nvPicPr>
          <p:cNvPr id="257" name="Google Shape;257;p30"/>
          <p:cNvPicPr preferRelativeResize="0"/>
          <p:nvPr/>
        </p:nvPicPr>
        <p:blipFill>
          <a:blip r:embed="rId4">
            <a:alphaModFix/>
          </a:blip>
          <a:stretch>
            <a:fillRect/>
          </a:stretch>
        </p:blipFill>
        <p:spPr>
          <a:xfrm>
            <a:off x="1023175" y="4745125"/>
            <a:ext cx="449800" cy="4527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1"/>
          <p:cNvSpPr txBox="1"/>
          <p:nvPr>
            <p:ph idx="1" type="body"/>
          </p:nvPr>
        </p:nvSpPr>
        <p:spPr>
          <a:xfrm>
            <a:off x="646100" y="1853250"/>
            <a:ext cx="9109500" cy="4908300"/>
          </a:xfrm>
          <a:prstGeom prst="rect">
            <a:avLst/>
          </a:prstGeom>
          <a:noFill/>
          <a:ln>
            <a:noFill/>
          </a:ln>
        </p:spPr>
        <p:txBody>
          <a:bodyPr anchorCtr="0" anchor="t" bIns="45700" lIns="91425" spcFirstLastPara="1" rIns="91425" wrap="square" tIns="45700">
            <a:normAutofit fontScale="55000" lnSpcReduction="20000"/>
          </a:bodyPr>
          <a:lstStyle/>
          <a:p>
            <a:pPr indent="0" lvl="0" marL="0" rtl="0" algn="l">
              <a:spcBef>
                <a:spcPts val="0"/>
              </a:spcBef>
              <a:spcAft>
                <a:spcPts val="0"/>
              </a:spcAft>
              <a:buNone/>
            </a:pPr>
            <a:r>
              <a:rPr lang="pt-BR" sz="5050">
                <a:solidFill>
                  <a:srgbClr val="F3B0C4"/>
                </a:solidFill>
                <a:latin typeface="Times New Roman"/>
                <a:ea typeface="Times New Roman"/>
                <a:cs typeface="Times New Roman"/>
                <a:sym typeface="Times New Roman"/>
              </a:rPr>
              <a:t>Recursos de software e  hardware previstos:</a:t>
            </a:r>
            <a:r>
              <a:rPr lang="pt-BR" sz="8701">
                <a:solidFill>
                  <a:srgbClr val="F3B0C4"/>
                </a:solidFill>
                <a:latin typeface="Times New Roman"/>
                <a:ea typeface="Times New Roman"/>
                <a:cs typeface="Times New Roman"/>
                <a:sym typeface="Times New Roman"/>
              </a:rPr>
              <a:t> </a:t>
            </a:r>
            <a:endParaRPr sz="8701">
              <a:solidFill>
                <a:srgbClr val="F3B0C4"/>
              </a:solidFill>
              <a:latin typeface="Times New Roman"/>
              <a:ea typeface="Times New Roman"/>
              <a:cs typeface="Times New Roman"/>
              <a:sym typeface="Times New Roman"/>
            </a:endParaRPr>
          </a:p>
          <a:p>
            <a:pPr indent="0" lvl="0" marL="914400" rtl="0" algn="just">
              <a:lnSpc>
                <a:spcPct val="115000"/>
              </a:lnSpc>
              <a:spcBef>
                <a:spcPts val="1200"/>
              </a:spcBef>
              <a:spcAft>
                <a:spcPts val="0"/>
              </a:spcAft>
              <a:buNone/>
            </a:pPr>
            <a:r>
              <a:t/>
            </a:r>
            <a:endParaRPr sz="2909">
              <a:solidFill>
                <a:srgbClr val="F3B0C4"/>
              </a:solidFill>
              <a:latin typeface="Times New Roman"/>
              <a:ea typeface="Times New Roman"/>
              <a:cs typeface="Times New Roman"/>
              <a:sym typeface="Times New Roman"/>
            </a:endParaRPr>
          </a:p>
          <a:p>
            <a:pPr indent="0" lvl="0" marL="1473200" rtl="0" algn="l">
              <a:spcBef>
                <a:spcPts val="1200"/>
              </a:spcBef>
              <a:spcAft>
                <a:spcPts val="0"/>
              </a:spcAft>
              <a:buSzPct val="30476"/>
              <a:buNone/>
            </a:pPr>
            <a:r>
              <a:rPr lang="pt-BR" sz="5250">
                <a:solidFill>
                  <a:srgbClr val="F3B0C4"/>
                </a:solidFill>
                <a:latin typeface="Times New Roman"/>
                <a:ea typeface="Times New Roman"/>
                <a:cs typeface="Times New Roman"/>
                <a:sym typeface="Times New Roman"/>
              </a:rPr>
              <a:t>Ms-Word 2016; </a:t>
            </a:r>
            <a:endParaRPr sz="5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30476"/>
              <a:buNone/>
            </a:pPr>
            <a:r>
              <a:t/>
            </a:r>
            <a:endParaRPr sz="5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30476"/>
              <a:buNone/>
            </a:pPr>
            <a:r>
              <a:rPr lang="pt-BR" sz="5250">
                <a:solidFill>
                  <a:srgbClr val="F3B0C4"/>
                </a:solidFill>
                <a:latin typeface="Times New Roman"/>
                <a:ea typeface="Times New Roman"/>
                <a:cs typeface="Times New Roman"/>
                <a:sym typeface="Times New Roman"/>
              </a:rPr>
              <a:t>Ms-Excel ou outra similar; </a:t>
            </a:r>
            <a:endParaRPr sz="5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30476"/>
              <a:buNone/>
            </a:pPr>
            <a:r>
              <a:t/>
            </a:r>
            <a:endParaRPr sz="5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30476"/>
              <a:buNone/>
            </a:pPr>
            <a:r>
              <a:rPr lang="pt-BR" sz="5250">
                <a:solidFill>
                  <a:srgbClr val="F3B0C4"/>
                </a:solidFill>
                <a:latin typeface="Times New Roman"/>
                <a:ea typeface="Times New Roman"/>
                <a:cs typeface="Times New Roman"/>
                <a:sym typeface="Times New Roman"/>
              </a:rPr>
              <a:t>Discord para reuniões; </a:t>
            </a:r>
            <a:endParaRPr sz="5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30476"/>
              <a:buNone/>
            </a:pPr>
            <a:r>
              <a:t/>
            </a:r>
            <a:endParaRPr sz="5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30476"/>
              <a:buNone/>
            </a:pPr>
            <a:r>
              <a:rPr lang="pt-BR" sz="5250">
                <a:solidFill>
                  <a:srgbClr val="F3B0C4"/>
                </a:solidFill>
                <a:latin typeface="Times New Roman"/>
                <a:ea typeface="Times New Roman"/>
                <a:cs typeface="Times New Roman"/>
                <a:sym typeface="Times New Roman"/>
              </a:rPr>
              <a:t>Google Forms para aplicação de questionários junto a comunidade externa para elucidar o tema; </a:t>
            </a:r>
            <a:endParaRPr sz="5250">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Clr>
                <a:schemeClr val="dk1"/>
              </a:buClr>
              <a:buSzPct val="73333"/>
              <a:buFont typeface="Arial"/>
              <a:buNone/>
            </a:pPr>
            <a:r>
              <a:t/>
            </a:r>
            <a:endParaRPr sz="1500">
              <a:solidFill>
                <a:schemeClr val="dk1"/>
              </a:solidFill>
              <a:latin typeface="Arial"/>
              <a:ea typeface="Arial"/>
              <a:cs typeface="Arial"/>
              <a:sym typeface="Arial"/>
            </a:endParaRPr>
          </a:p>
          <a:p>
            <a:pPr indent="0" lvl="0" marL="101600" rtl="0" algn="l">
              <a:spcBef>
                <a:spcPts val="1200"/>
              </a:spcBef>
              <a:spcAft>
                <a:spcPts val="0"/>
              </a:spcAft>
              <a:buSzPct val="80000"/>
              <a:buNone/>
            </a:pPr>
            <a:r>
              <a:t/>
            </a:r>
            <a:endParaRPr>
              <a:solidFill>
                <a:srgbClr val="F3B0C4"/>
              </a:solidFill>
              <a:latin typeface="Times New Roman"/>
              <a:ea typeface="Times New Roman"/>
              <a:cs typeface="Times New Roman"/>
              <a:sym typeface="Times New Roman"/>
            </a:endParaRPr>
          </a:p>
        </p:txBody>
      </p:sp>
      <p:pic>
        <p:nvPicPr>
          <p:cNvPr id="263" name="Google Shape;263;p31"/>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264" name="Google Shape;264;p31"/>
          <p:cNvSpPr txBox="1"/>
          <p:nvPr/>
        </p:nvSpPr>
        <p:spPr>
          <a:xfrm>
            <a:off x="836747" y="724625"/>
            <a:ext cx="6359400" cy="1077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2800"/>
              <a:buNone/>
            </a:pPr>
            <a:r>
              <a:rPr lang="pt-BR" sz="3200">
                <a:solidFill>
                  <a:srgbClr val="F3B0C4"/>
                </a:solidFill>
                <a:latin typeface="Times New Roman"/>
                <a:ea typeface="Times New Roman"/>
                <a:cs typeface="Times New Roman"/>
                <a:sym typeface="Times New Roman"/>
              </a:rPr>
              <a:t>Metodologia e recursos previstos</a:t>
            </a:r>
            <a:endParaRPr sz="2800">
              <a:solidFill>
                <a:schemeClr val="dk1"/>
              </a:solidFill>
            </a:endParaRPr>
          </a:p>
          <a:p>
            <a:pPr indent="0" lvl="0" marL="0" marR="0" rtl="0" algn="l">
              <a:spcBef>
                <a:spcPts val="0"/>
              </a:spcBef>
              <a:spcAft>
                <a:spcPts val="0"/>
              </a:spcAft>
              <a:buNone/>
            </a:pPr>
            <a:r>
              <a:t/>
            </a:r>
            <a:endParaRPr sz="3200">
              <a:solidFill>
                <a:srgbClr val="F3B0C4"/>
              </a:solidFill>
              <a:latin typeface="Times New Roman"/>
              <a:ea typeface="Times New Roman"/>
              <a:cs typeface="Times New Roman"/>
              <a:sym typeface="Times New Roman"/>
            </a:endParaRPr>
          </a:p>
        </p:txBody>
      </p:sp>
      <p:pic>
        <p:nvPicPr>
          <p:cNvPr id="265" name="Google Shape;265;p31"/>
          <p:cNvPicPr preferRelativeResize="0"/>
          <p:nvPr/>
        </p:nvPicPr>
        <p:blipFill>
          <a:blip r:embed="rId4">
            <a:alphaModFix/>
          </a:blip>
          <a:stretch>
            <a:fillRect/>
          </a:stretch>
        </p:blipFill>
        <p:spPr>
          <a:xfrm>
            <a:off x="1556575" y="2992525"/>
            <a:ext cx="449800" cy="452750"/>
          </a:xfrm>
          <a:prstGeom prst="rect">
            <a:avLst/>
          </a:prstGeom>
          <a:noFill/>
          <a:ln>
            <a:noFill/>
          </a:ln>
        </p:spPr>
      </p:pic>
      <p:pic>
        <p:nvPicPr>
          <p:cNvPr id="266" name="Google Shape;266;p31"/>
          <p:cNvPicPr preferRelativeResize="0"/>
          <p:nvPr/>
        </p:nvPicPr>
        <p:blipFill>
          <a:blip r:embed="rId4">
            <a:alphaModFix/>
          </a:blip>
          <a:stretch>
            <a:fillRect/>
          </a:stretch>
        </p:blipFill>
        <p:spPr>
          <a:xfrm>
            <a:off x="1556575" y="3602125"/>
            <a:ext cx="449800" cy="452750"/>
          </a:xfrm>
          <a:prstGeom prst="rect">
            <a:avLst/>
          </a:prstGeom>
          <a:noFill/>
          <a:ln>
            <a:noFill/>
          </a:ln>
        </p:spPr>
      </p:pic>
      <p:pic>
        <p:nvPicPr>
          <p:cNvPr id="267" name="Google Shape;267;p31"/>
          <p:cNvPicPr preferRelativeResize="0"/>
          <p:nvPr/>
        </p:nvPicPr>
        <p:blipFill>
          <a:blip r:embed="rId4">
            <a:alphaModFix/>
          </a:blip>
          <a:stretch>
            <a:fillRect/>
          </a:stretch>
        </p:blipFill>
        <p:spPr>
          <a:xfrm>
            <a:off x="1556575" y="4301225"/>
            <a:ext cx="449800" cy="452750"/>
          </a:xfrm>
          <a:prstGeom prst="rect">
            <a:avLst/>
          </a:prstGeom>
          <a:noFill/>
          <a:ln>
            <a:noFill/>
          </a:ln>
        </p:spPr>
      </p:pic>
      <p:pic>
        <p:nvPicPr>
          <p:cNvPr id="268" name="Google Shape;268;p31"/>
          <p:cNvPicPr preferRelativeResize="0"/>
          <p:nvPr/>
        </p:nvPicPr>
        <p:blipFill>
          <a:blip r:embed="rId4">
            <a:alphaModFix/>
          </a:blip>
          <a:stretch>
            <a:fillRect/>
          </a:stretch>
        </p:blipFill>
        <p:spPr>
          <a:xfrm>
            <a:off x="1556575" y="5215625"/>
            <a:ext cx="449800" cy="4527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2"/>
          <p:cNvSpPr txBox="1"/>
          <p:nvPr>
            <p:ph idx="1" type="body"/>
          </p:nvPr>
        </p:nvSpPr>
        <p:spPr>
          <a:xfrm>
            <a:off x="646100" y="1853250"/>
            <a:ext cx="9621000" cy="4908300"/>
          </a:xfrm>
          <a:prstGeom prst="rect">
            <a:avLst/>
          </a:prstGeom>
          <a:noFill/>
          <a:ln>
            <a:noFill/>
          </a:ln>
        </p:spPr>
        <p:txBody>
          <a:bodyPr anchorCtr="0" anchor="t" bIns="45700" lIns="91425" spcFirstLastPara="1" rIns="91425" wrap="square" tIns="45700">
            <a:normAutofit/>
          </a:bodyPr>
          <a:lstStyle/>
          <a:p>
            <a:pPr indent="0" lvl="0" marL="0" marR="0" rtl="0" algn="l">
              <a:lnSpc>
                <a:spcPct val="100000"/>
              </a:lnSpc>
              <a:spcBef>
                <a:spcPts val="0"/>
              </a:spcBef>
              <a:spcAft>
                <a:spcPts val="0"/>
              </a:spcAft>
              <a:buNone/>
            </a:pPr>
            <a:r>
              <a:rPr lang="pt-BR" sz="2800">
                <a:solidFill>
                  <a:srgbClr val="F3B0C4"/>
                </a:solidFill>
                <a:latin typeface="Times New Roman"/>
                <a:ea typeface="Times New Roman"/>
                <a:cs typeface="Times New Roman"/>
                <a:sym typeface="Times New Roman"/>
              </a:rPr>
              <a:t>Recursos de software e  hardware previstos:</a:t>
            </a:r>
            <a:endParaRPr sz="2800">
              <a:solidFill>
                <a:srgbClr val="F3B0C4"/>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None/>
            </a:pPr>
            <a:r>
              <a:rPr lang="pt-BR" sz="2500">
                <a:solidFill>
                  <a:srgbClr val="F3B0C4"/>
                </a:solidFill>
                <a:latin typeface="Times New Roman"/>
                <a:ea typeface="Times New Roman"/>
                <a:cs typeface="Times New Roman"/>
                <a:sym typeface="Times New Roman"/>
              </a:rPr>
              <a:t> </a:t>
            </a:r>
            <a:endParaRPr sz="2500">
              <a:solidFill>
                <a:srgbClr val="F3B0C4"/>
              </a:solidFill>
              <a:latin typeface="Times New Roman"/>
              <a:ea typeface="Times New Roman"/>
              <a:cs typeface="Times New Roman"/>
              <a:sym typeface="Times New Roman"/>
            </a:endParaRPr>
          </a:p>
          <a:p>
            <a:pPr indent="0" lvl="0" marL="1371600" marR="0" rtl="0" algn="l">
              <a:lnSpc>
                <a:spcPct val="100000"/>
              </a:lnSpc>
              <a:spcBef>
                <a:spcPts val="0"/>
              </a:spcBef>
              <a:spcAft>
                <a:spcPts val="0"/>
              </a:spcAft>
              <a:buNone/>
            </a:pPr>
            <a:r>
              <a:rPr lang="pt-BR" sz="2500">
                <a:solidFill>
                  <a:srgbClr val="F3B0C4"/>
                </a:solidFill>
                <a:latin typeface="Times New Roman"/>
                <a:ea typeface="Times New Roman"/>
                <a:cs typeface="Times New Roman"/>
                <a:sym typeface="Times New Roman"/>
              </a:rPr>
              <a:t>IDE Visual Studio Code e Intellij como editor de código; </a:t>
            </a:r>
            <a:endParaRPr sz="2500">
              <a:solidFill>
                <a:srgbClr val="F3B0C4"/>
              </a:solidFill>
              <a:latin typeface="Times New Roman"/>
              <a:ea typeface="Times New Roman"/>
              <a:cs typeface="Times New Roman"/>
              <a:sym typeface="Times New Roman"/>
            </a:endParaRPr>
          </a:p>
          <a:p>
            <a:pPr indent="0" lvl="0" marL="1371600" marR="0" rtl="0" algn="l">
              <a:lnSpc>
                <a:spcPct val="100000"/>
              </a:lnSpc>
              <a:spcBef>
                <a:spcPts val="0"/>
              </a:spcBef>
              <a:spcAft>
                <a:spcPts val="0"/>
              </a:spcAft>
              <a:buClr>
                <a:srgbClr val="000000"/>
              </a:buClr>
              <a:buFont typeface="Arial"/>
              <a:buNone/>
            </a:pPr>
            <a:r>
              <a:t/>
            </a:r>
            <a:endParaRPr sz="2500">
              <a:solidFill>
                <a:srgbClr val="F3B0C4"/>
              </a:solidFill>
              <a:latin typeface="Times New Roman"/>
              <a:ea typeface="Times New Roman"/>
              <a:cs typeface="Times New Roman"/>
              <a:sym typeface="Times New Roman"/>
            </a:endParaRPr>
          </a:p>
          <a:p>
            <a:pPr indent="0" lvl="0" marL="1371600" marR="0" rtl="0" algn="l">
              <a:lnSpc>
                <a:spcPct val="100000"/>
              </a:lnSpc>
              <a:spcBef>
                <a:spcPts val="0"/>
              </a:spcBef>
              <a:spcAft>
                <a:spcPts val="0"/>
              </a:spcAft>
              <a:buNone/>
            </a:pPr>
            <a:r>
              <a:rPr lang="pt-BR" sz="2462">
                <a:solidFill>
                  <a:srgbClr val="F3B0C4"/>
                </a:solidFill>
                <a:latin typeface="Times New Roman"/>
                <a:ea typeface="Times New Roman"/>
                <a:cs typeface="Times New Roman"/>
                <a:sym typeface="Times New Roman"/>
              </a:rPr>
              <a:t>Linguagens Java, Flutter, Javascript e HTML 5 para programação; </a:t>
            </a:r>
            <a:endParaRPr sz="2462">
              <a:solidFill>
                <a:srgbClr val="F3B0C4"/>
              </a:solidFill>
              <a:latin typeface="Times New Roman"/>
              <a:ea typeface="Times New Roman"/>
              <a:cs typeface="Times New Roman"/>
              <a:sym typeface="Times New Roman"/>
            </a:endParaRPr>
          </a:p>
          <a:p>
            <a:pPr indent="0" lvl="0" marL="1371600" marR="0" rtl="0" algn="l">
              <a:lnSpc>
                <a:spcPct val="100000"/>
              </a:lnSpc>
              <a:spcBef>
                <a:spcPts val="0"/>
              </a:spcBef>
              <a:spcAft>
                <a:spcPts val="0"/>
              </a:spcAft>
              <a:buClr>
                <a:srgbClr val="000000"/>
              </a:buClr>
              <a:buFont typeface="Arial"/>
              <a:buNone/>
            </a:pPr>
            <a:r>
              <a:t/>
            </a:r>
            <a:endParaRPr sz="2462">
              <a:solidFill>
                <a:srgbClr val="F3B0C4"/>
              </a:solidFill>
              <a:latin typeface="Times New Roman"/>
              <a:ea typeface="Times New Roman"/>
              <a:cs typeface="Times New Roman"/>
              <a:sym typeface="Times New Roman"/>
            </a:endParaRPr>
          </a:p>
          <a:p>
            <a:pPr indent="0" lvl="0" marL="1371600" marR="0" rtl="0" algn="l">
              <a:lnSpc>
                <a:spcPct val="100000"/>
              </a:lnSpc>
              <a:spcBef>
                <a:spcPts val="0"/>
              </a:spcBef>
              <a:spcAft>
                <a:spcPts val="0"/>
              </a:spcAft>
              <a:buNone/>
            </a:pPr>
            <a:r>
              <a:rPr lang="pt-BR" sz="2462">
                <a:solidFill>
                  <a:srgbClr val="F3B0C4"/>
                </a:solidFill>
                <a:latin typeface="Times New Roman"/>
                <a:ea typeface="Times New Roman"/>
                <a:cs typeface="Times New Roman"/>
                <a:sym typeface="Times New Roman"/>
              </a:rPr>
              <a:t>PostgreSQL como banco de dados; </a:t>
            </a:r>
            <a:endParaRPr sz="2462">
              <a:solidFill>
                <a:srgbClr val="F3B0C4"/>
              </a:solidFill>
              <a:latin typeface="Times New Roman"/>
              <a:ea typeface="Times New Roman"/>
              <a:cs typeface="Times New Roman"/>
              <a:sym typeface="Times New Roman"/>
            </a:endParaRPr>
          </a:p>
          <a:p>
            <a:pPr indent="0" lvl="0" marL="1371600" marR="0" rtl="0" algn="l">
              <a:lnSpc>
                <a:spcPct val="100000"/>
              </a:lnSpc>
              <a:spcBef>
                <a:spcPts val="0"/>
              </a:spcBef>
              <a:spcAft>
                <a:spcPts val="0"/>
              </a:spcAft>
              <a:buClr>
                <a:srgbClr val="000000"/>
              </a:buClr>
              <a:buFont typeface="Arial"/>
              <a:buNone/>
            </a:pPr>
            <a:r>
              <a:t/>
            </a:r>
            <a:endParaRPr sz="2462">
              <a:solidFill>
                <a:srgbClr val="F3B0C4"/>
              </a:solidFill>
              <a:latin typeface="Times New Roman"/>
              <a:ea typeface="Times New Roman"/>
              <a:cs typeface="Times New Roman"/>
              <a:sym typeface="Times New Roman"/>
            </a:endParaRPr>
          </a:p>
          <a:p>
            <a:pPr indent="0" lvl="0" marL="1371600" marR="0" rtl="0" algn="l">
              <a:lnSpc>
                <a:spcPct val="100000"/>
              </a:lnSpc>
              <a:spcBef>
                <a:spcPts val="0"/>
              </a:spcBef>
              <a:spcAft>
                <a:spcPts val="0"/>
              </a:spcAft>
              <a:buClr>
                <a:srgbClr val="000000"/>
              </a:buClr>
              <a:buFont typeface="Arial"/>
              <a:buNone/>
            </a:pPr>
            <a:r>
              <a:rPr lang="pt-BR" sz="2462">
                <a:solidFill>
                  <a:srgbClr val="F3B0C4"/>
                </a:solidFill>
                <a:latin typeface="Times New Roman"/>
                <a:ea typeface="Times New Roman"/>
                <a:cs typeface="Times New Roman"/>
                <a:sym typeface="Times New Roman"/>
              </a:rPr>
              <a:t>Heroku como servidor de aplicação </a:t>
            </a:r>
            <a:endParaRPr sz="2462">
              <a:solidFill>
                <a:srgbClr val="F3B0C4"/>
              </a:solidFill>
              <a:latin typeface="Times New Roman"/>
              <a:ea typeface="Times New Roman"/>
              <a:cs typeface="Times New Roman"/>
              <a:sym typeface="Times New Roman"/>
            </a:endParaRPr>
          </a:p>
        </p:txBody>
      </p:sp>
      <p:pic>
        <p:nvPicPr>
          <p:cNvPr id="274" name="Google Shape;274;p32"/>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275" name="Google Shape;275;p32"/>
          <p:cNvSpPr txBox="1"/>
          <p:nvPr/>
        </p:nvSpPr>
        <p:spPr>
          <a:xfrm>
            <a:off x="836747" y="724625"/>
            <a:ext cx="6359400" cy="1077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2800"/>
              <a:buNone/>
            </a:pPr>
            <a:r>
              <a:rPr lang="pt-BR" sz="3200">
                <a:solidFill>
                  <a:srgbClr val="F3B0C4"/>
                </a:solidFill>
                <a:latin typeface="Times New Roman"/>
                <a:ea typeface="Times New Roman"/>
                <a:cs typeface="Times New Roman"/>
                <a:sym typeface="Times New Roman"/>
              </a:rPr>
              <a:t>Metodologia e recursos previstos</a:t>
            </a:r>
            <a:endParaRPr sz="2800">
              <a:solidFill>
                <a:schemeClr val="dk1"/>
              </a:solidFill>
            </a:endParaRPr>
          </a:p>
          <a:p>
            <a:pPr indent="0" lvl="0" marL="0" marR="0" rtl="0" algn="l">
              <a:spcBef>
                <a:spcPts val="0"/>
              </a:spcBef>
              <a:spcAft>
                <a:spcPts val="0"/>
              </a:spcAft>
              <a:buNone/>
            </a:pPr>
            <a:r>
              <a:t/>
            </a:r>
            <a:endParaRPr sz="3200">
              <a:solidFill>
                <a:srgbClr val="F3B0C4"/>
              </a:solidFill>
              <a:latin typeface="Times New Roman"/>
              <a:ea typeface="Times New Roman"/>
              <a:cs typeface="Times New Roman"/>
              <a:sym typeface="Times New Roman"/>
            </a:endParaRPr>
          </a:p>
        </p:txBody>
      </p:sp>
      <p:pic>
        <p:nvPicPr>
          <p:cNvPr id="276" name="Google Shape;276;p32"/>
          <p:cNvPicPr preferRelativeResize="0"/>
          <p:nvPr/>
        </p:nvPicPr>
        <p:blipFill>
          <a:blip r:embed="rId4">
            <a:alphaModFix/>
          </a:blip>
          <a:stretch>
            <a:fillRect/>
          </a:stretch>
        </p:blipFill>
        <p:spPr>
          <a:xfrm>
            <a:off x="1480375" y="2687725"/>
            <a:ext cx="449800" cy="452750"/>
          </a:xfrm>
          <a:prstGeom prst="rect">
            <a:avLst/>
          </a:prstGeom>
          <a:noFill/>
          <a:ln>
            <a:noFill/>
          </a:ln>
        </p:spPr>
      </p:pic>
      <p:pic>
        <p:nvPicPr>
          <p:cNvPr id="277" name="Google Shape;277;p32"/>
          <p:cNvPicPr preferRelativeResize="0"/>
          <p:nvPr/>
        </p:nvPicPr>
        <p:blipFill>
          <a:blip r:embed="rId4">
            <a:alphaModFix/>
          </a:blip>
          <a:stretch>
            <a:fillRect/>
          </a:stretch>
        </p:blipFill>
        <p:spPr>
          <a:xfrm>
            <a:off x="1480375" y="3525925"/>
            <a:ext cx="449800" cy="452750"/>
          </a:xfrm>
          <a:prstGeom prst="rect">
            <a:avLst/>
          </a:prstGeom>
          <a:noFill/>
          <a:ln>
            <a:noFill/>
          </a:ln>
        </p:spPr>
      </p:pic>
      <p:pic>
        <p:nvPicPr>
          <p:cNvPr id="278" name="Google Shape;278;p32"/>
          <p:cNvPicPr preferRelativeResize="0"/>
          <p:nvPr/>
        </p:nvPicPr>
        <p:blipFill>
          <a:blip r:embed="rId4">
            <a:alphaModFix/>
          </a:blip>
          <a:stretch>
            <a:fillRect/>
          </a:stretch>
        </p:blipFill>
        <p:spPr>
          <a:xfrm>
            <a:off x="1480375" y="4606025"/>
            <a:ext cx="449800" cy="452750"/>
          </a:xfrm>
          <a:prstGeom prst="rect">
            <a:avLst/>
          </a:prstGeom>
          <a:noFill/>
          <a:ln>
            <a:noFill/>
          </a:ln>
        </p:spPr>
      </p:pic>
      <p:pic>
        <p:nvPicPr>
          <p:cNvPr id="279" name="Google Shape;279;p32"/>
          <p:cNvPicPr preferRelativeResize="0"/>
          <p:nvPr/>
        </p:nvPicPr>
        <p:blipFill>
          <a:blip r:embed="rId4">
            <a:alphaModFix/>
          </a:blip>
          <a:stretch>
            <a:fillRect/>
          </a:stretch>
        </p:blipFill>
        <p:spPr>
          <a:xfrm>
            <a:off x="1480375" y="5368025"/>
            <a:ext cx="449800" cy="4527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3"/>
          <p:cNvSpPr txBox="1"/>
          <p:nvPr>
            <p:ph idx="1" type="body"/>
          </p:nvPr>
        </p:nvSpPr>
        <p:spPr>
          <a:xfrm>
            <a:off x="646100" y="1853250"/>
            <a:ext cx="9109500" cy="4908300"/>
          </a:xfrm>
          <a:prstGeom prst="rect">
            <a:avLst/>
          </a:prstGeom>
          <a:noFill/>
          <a:ln>
            <a:noFill/>
          </a:ln>
        </p:spPr>
        <p:txBody>
          <a:bodyPr anchorCtr="0" anchor="t" bIns="45700" lIns="91425" spcFirstLastPara="1" rIns="91425" wrap="square" tIns="45700">
            <a:normAutofit fontScale="40000" lnSpcReduction="10000"/>
          </a:bodyPr>
          <a:lstStyle/>
          <a:p>
            <a:pPr indent="0" lvl="0" marL="0" rtl="0" algn="l">
              <a:spcBef>
                <a:spcPts val="0"/>
              </a:spcBef>
              <a:spcAft>
                <a:spcPts val="0"/>
              </a:spcAft>
              <a:buNone/>
            </a:pPr>
            <a:r>
              <a:rPr lang="pt-BR" sz="8701">
                <a:solidFill>
                  <a:srgbClr val="F3B0C4"/>
                </a:solidFill>
                <a:latin typeface="Times New Roman"/>
                <a:ea typeface="Times New Roman"/>
                <a:cs typeface="Times New Roman"/>
                <a:sym typeface="Times New Roman"/>
              </a:rPr>
              <a:t>Recursos de software e  hardware previstos: </a:t>
            </a:r>
            <a:endParaRPr sz="8701">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25600"/>
              <a:buNone/>
            </a:pPr>
            <a:r>
              <a:t/>
            </a:r>
            <a:endParaRPr sz="6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25600"/>
              <a:buNone/>
            </a:pPr>
            <a:r>
              <a:rPr lang="pt-BR" sz="6250">
                <a:solidFill>
                  <a:srgbClr val="F3B0C4"/>
                </a:solidFill>
                <a:latin typeface="Times New Roman"/>
                <a:ea typeface="Times New Roman"/>
                <a:cs typeface="Times New Roman"/>
                <a:sym typeface="Times New Roman"/>
              </a:rPr>
              <a:t>GitHub e Git para controle de versão de código; </a:t>
            </a:r>
            <a:endParaRPr sz="6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25600"/>
              <a:buNone/>
            </a:pPr>
            <a:r>
              <a:t/>
            </a:r>
            <a:endParaRPr sz="6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25600"/>
              <a:buNone/>
            </a:pPr>
            <a:r>
              <a:rPr lang="pt-BR" sz="6250">
                <a:solidFill>
                  <a:srgbClr val="F3B0C4"/>
                </a:solidFill>
                <a:latin typeface="Times New Roman"/>
                <a:ea typeface="Times New Roman"/>
                <a:cs typeface="Times New Roman"/>
                <a:sym typeface="Times New Roman"/>
              </a:rPr>
              <a:t>Trello para gerenciamento de projeto;</a:t>
            </a:r>
            <a:endParaRPr sz="6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25600"/>
              <a:buNone/>
            </a:pPr>
            <a:r>
              <a:t/>
            </a:r>
            <a:endParaRPr sz="6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25600"/>
              <a:buNone/>
            </a:pPr>
            <a:r>
              <a:rPr lang="pt-BR" sz="6250">
                <a:solidFill>
                  <a:srgbClr val="F3B0C4"/>
                </a:solidFill>
                <a:latin typeface="Times New Roman"/>
                <a:ea typeface="Times New Roman"/>
                <a:cs typeface="Times New Roman"/>
                <a:sym typeface="Times New Roman"/>
              </a:rPr>
              <a:t>LinkedIn, Facebook e Instagram para divulgação do projeto à comunidade.</a:t>
            </a:r>
            <a:endParaRPr sz="6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25600"/>
              <a:buNone/>
            </a:pPr>
            <a:r>
              <a:t/>
            </a:r>
            <a:endParaRPr sz="6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25600"/>
              <a:buNone/>
            </a:pPr>
            <a:r>
              <a:t/>
            </a:r>
            <a:endParaRPr sz="625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ct val="25600"/>
              <a:buNone/>
            </a:pPr>
            <a:r>
              <a:t/>
            </a:r>
            <a:endParaRPr sz="6250">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Clr>
                <a:schemeClr val="dk1"/>
              </a:buClr>
              <a:buSzPct val="73333"/>
              <a:buFont typeface="Arial"/>
              <a:buNone/>
            </a:pPr>
            <a:r>
              <a:t/>
            </a:r>
            <a:endParaRPr sz="1500">
              <a:solidFill>
                <a:schemeClr val="dk1"/>
              </a:solidFill>
              <a:latin typeface="Arial"/>
              <a:ea typeface="Arial"/>
              <a:cs typeface="Arial"/>
              <a:sym typeface="Arial"/>
            </a:endParaRPr>
          </a:p>
          <a:p>
            <a:pPr indent="0" lvl="0" marL="101600" rtl="0" algn="l">
              <a:spcBef>
                <a:spcPts val="1200"/>
              </a:spcBef>
              <a:spcAft>
                <a:spcPts val="0"/>
              </a:spcAft>
              <a:buSzPct val="80000"/>
              <a:buNone/>
            </a:pPr>
            <a:r>
              <a:t/>
            </a:r>
            <a:endParaRPr>
              <a:solidFill>
                <a:srgbClr val="F3B0C4"/>
              </a:solidFill>
              <a:latin typeface="Times New Roman"/>
              <a:ea typeface="Times New Roman"/>
              <a:cs typeface="Times New Roman"/>
              <a:sym typeface="Times New Roman"/>
            </a:endParaRPr>
          </a:p>
        </p:txBody>
      </p:sp>
      <p:pic>
        <p:nvPicPr>
          <p:cNvPr id="285" name="Google Shape;285;p33"/>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286" name="Google Shape;286;p33"/>
          <p:cNvSpPr txBox="1"/>
          <p:nvPr/>
        </p:nvSpPr>
        <p:spPr>
          <a:xfrm>
            <a:off x="836747" y="724625"/>
            <a:ext cx="6359400" cy="1077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2800"/>
              <a:buNone/>
            </a:pPr>
            <a:r>
              <a:rPr lang="pt-BR" sz="3200">
                <a:solidFill>
                  <a:srgbClr val="F3B0C4"/>
                </a:solidFill>
                <a:latin typeface="Times New Roman"/>
                <a:ea typeface="Times New Roman"/>
                <a:cs typeface="Times New Roman"/>
                <a:sym typeface="Times New Roman"/>
              </a:rPr>
              <a:t>Metodologia e recursos previstos</a:t>
            </a:r>
            <a:endParaRPr sz="2800">
              <a:solidFill>
                <a:schemeClr val="dk1"/>
              </a:solidFill>
            </a:endParaRPr>
          </a:p>
          <a:p>
            <a:pPr indent="0" lvl="0" marL="0" marR="0" rtl="0" algn="l">
              <a:spcBef>
                <a:spcPts val="0"/>
              </a:spcBef>
              <a:spcAft>
                <a:spcPts val="0"/>
              </a:spcAft>
              <a:buNone/>
            </a:pPr>
            <a:r>
              <a:t/>
            </a:r>
            <a:endParaRPr sz="3200">
              <a:solidFill>
                <a:srgbClr val="F3B0C4"/>
              </a:solidFill>
              <a:latin typeface="Times New Roman"/>
              <a:ea typeface="Times New Roman"/>
              <a:cs typeface="Times New Roman"/>
              <a:sym typeface="Times New Roman"/>
            </a:endParaRPr>
          </a:p>
        </p:txBody>
      </p:sp>
      <p:pic>
        <p:nvPicPr>
          <p:cNvPr id="287" name="Google Shape;287;p33"/>
          <p:cNvPicPr preferRelativeResize="0"/>
          <p:nvPr/>
        </p:nvPicPr>
        <p:blipFill>
          <a:blip r:embed="rId4">
            <a:alphaModFix/>
          </a:blip>
          <a:stretch>
            <a:fillRect/>
          </a:stretch>
        </p:blipFill>
        <p:spPr>
          <a:xfrm>
            <a:off x="1556575" y="2611525"/>
            <a:ext cx="449800" cy="452750"/>
          </a:xfrm>
          <a:prstGeom prst="rect">
            <a:avLst/>
          </a:prstGeom>
          <a:noFill/>
          <a:ln>
            <a:noFill/>
          </a:ln>
        </p:spPr>
      </p:pic>
      <p:pic>
        <p:nvPicPr>
          <p:cNvPr id="288" name="Google Shape;288;p33"/>
          <p:cNvPicPr preferRelativeResize="0"/>
          <p:nvPr/>
        </p:nvPicPr>
        <p:blipFill>
          <a:blip r:embed="rId4">
            <a:alphaModFix/>
          </a:blip>
          <a:stretch>
            <a:fillRect/>
          </a:stretch>
        </p:blipFill>
        <p:spPr>
          <a:xfrm>
            <a:off x="1556575" y="3373525"/>
            <a:ext cx="449800" cy="452750"/>
          </a:xfrm>
          <a:prstGeom prst="rect">
            <a:avLst/>
          </a:prstGeom>
          <a:noFill/>
          <a:ln>
            <a:noFill/>
          </a:ln>
        </p:spPr>
      </p:pic>
      <p:pic>
        <p:nvPicPr>
          <p:cNvPr id="289" name="Google Shape;289;p33"/>
          <p:cNvPicPr preferRelativeResize="0"/>
          <p:nvPr/>
        </p:nvPicPr>
        <p:blipFill>
          <a:blip r:embed="rId4">
            <a:alphaModFix/>
          </a:blip>
          <a:stretch>
            <a:fillRect/>
          </a:stretch>
        </p:blipFill>
        <p:spPr>
          <a:xfrm>
            <a:off x="1556575" y="4148825"/>
            <a:ext cx="449800" cy="4527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4"/>
          <p:cNvSpPr txBox="1"/>
          <p:nvPr>
            <p:ph idx="1" type="body"/>
          </p:nvPr>
        </p:nvSpPr>
        <p:spPr>
          <a:xfrm>
            <a:off x="646100" y="1853250"/>
            <a:ext cx="9109500" cy="49083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rPr lang="pt-BR" sz="2800">
                <a:solidFill>
                  <a:srgbClr val="F3B0C4"/>
                </a:solidFill>
                <a:latin typeface="Times New Roman"/>
                <a:ea typeface="Times New Roman"/>
                <a:cs typeface="Times New Roman"/>
                <a:sym typeface="Times New Roman"/>
              </a:rPr>
              <a:t>Recursos de software e  hardware previstos:</a:t>
            </a:r>
            <a:endParaRPr sz="2800">
              <a:solidFill>
                <a:srgbClr val="F3B0C4"/>
              </a:solidFill>
              <a:latin typeface="Times New Roman"/>
              <a:ea typeface="Times New Roman"/>
              <a:cs typeface="Times New Roman"/>
              <a:sym typeface="Times New Roman"/>
            </a:endParaRPr>
          </a:p>
          <a:p>
            <a:pPr indent="0" lvl="0" marL="0" rtl="0" algn="l">
              <a:spcBef>
                <a:spcPts val="0"/>
              </a:spcBef>
              <a:spcAft>
                <a:spcPts val="0"/>
              </a:spcAft>
              <a:buNone/>
            </a:pPr>
            <a:r>
              <a:rPr lang="pt-BR" sz="2800">
                <a:solidFill>
                  <a:srgbClr val="F3B0C4"/>
                </a:solidFill>
                <a:latin typeface="Times New Roman"/>
                <a:ea typeface="Times New Roman"/>
                <a:cs typeface="Times New Roman"/>
                <a:sym typeface="Times New Roman"/>
              </a:rPr>
              <a:t> </a:t>
            </a:r>
            <a:endParaRPr sz="280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ts val="1600"/>
              <a:buNone/>
            </a:pPr>
            <a:r>
              <a:t/>
            </a:r>
            <a:endParaRPr sz="280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ts val="1600"/>
              <a:buNone/>
            </a:pPr>
            <a:r>
              <a:rPr lang="pt-BR" sz="2800">
                <a:solidFill>
                  <a:srgbClr val="F3B0C4"/>
                </a:solidFill>
                <a:latin typeface="Times New Roman"/>
                <a:ea typeface="Times New Roman"/>
                <a:cs typeface="Times New Roman"/>
                <a:sym typeface="Times New Roman"/>
              </a:rPr>
              <a:t>3 notebooks e/ou PC, com acesso à Internet;</a:t>
            </a:r>
            <a:endParaRPr sz="2800">
              <a:solidFill>
                <a:srgbClr val="F3B0C4"/>
              </a:solidFill>
              <a:latin typeface="Times New Roman"/>
              <a:ea typeface="Times New Roman"/>
              <a:cs typeface="Times New Roman"/>
              <a:sym typeface="Times New Roman"/>
            </a:endParaRPr>
          </a:p>
          <a:p>
            <a:pPr indent="0" lvl="0" marL="1473200" rtl="0" algn="l">
              <a:spcBef>
                <a:spcPts val="0"/>
              </a:spcBef>
              <a:spcAft>
                <a:spcPts val="0"/>
              </a:spcAft>
              <a:buClr>
                <a:srgbClr val="000000"/>
              </a:buClr>
              <a:buSzPts val="1600"/>
              <a:buFont typeface="Arial"/>
              <a:buNone/>
            </a:pPr>
            <a:r>
              <a:t/>
            </a:r>
            <a:endParaRPr sz="2800">
              <a:solidFill>
                <a:srgbClr val="F3B0C4"/>
              </a:solidFill>
              <a:latin typeface="Times New Roman"/>
              <a:ea typeface="Times New Roman"/>
              <a:cs typeface="Times New Roman"/>
              <a:sym typeface="Times New Roman"/>
            </a:endParaRPr>
          </a:p>
          <a:p>
            <a:pPr indent="0" lvl="0" marL="1473200" rtl="0" algn="l">
              <a:spcBef>
                <a:spcPts val="0"/>
              </a:spcBef>
              <a:spcAft>
                <a:spcPts val="0"/>
              </a:spcAft>
              <a:buSzPts val="1600"/>
              <a:buNone/>
            </a:pPr>
            <a:r>
              <a:rPr lang="pt-BR" sz="2800">
                <a:solidFill>
                  <a:srgbClr val="F3B0C4"/>
                </a:solidFill>
                <a:latin typeface="Times New Roman"/>
                <a:ea typeface="Times New Roman"/>
                <a:cs typeface="Times New Roman"/>
                <a:sym typeface="Times New Roman"/>
              </a:rPr>
              <a:t>3 smartphone com Android.</a:t>
            </a:r>
            <a:endParaRPr sz="2800">
              <a:solidFill>
                <a:srgbClr val="F3B0C4"/>
              </a:solidFill>
              <a:latin typeface="Times New Roman"/>
              <a:ea typeface="Times New Roman"/>
              <a:cs typeface="Times New Roman"/>
              <a:sym typeface="Times New Roman"/>
            </a:endParaRPr>
          </a:p>
          <a:p>
            <a:pPr indent="457200" lvl="0" marL="0" rtl="0" algn="just">
              <a:lnSpc>
                <a:spcPct val="115000"/>
              </a:lnSpc>
              <a:spcBef>
                <a:spcPts val="1200"/>
              </a:spcBef>
              <a:spcAft>
                <a:spcPts val="0"/>
              </a:spcAft>
              <a:buClr>
                <a:schemeClr val="dk1"/>
              </a:buClr>
              <a:buSzPts val="1100"/>
              <a:buFont typeface="Arial"/>
              <a:buNone/>
            </a:pPr>
            <a:r>
              <a:t/>
            </a:r>
            <a:endParaRPr sz="1500">
              <a:solidFill>
                <a:schemeClr val="dk1"/>
              </a:solidFill>
              <a:latin typeface="Arial"/>
              <a:ea typeface="Arial"/>
              <a:cs typeface="Arial"/>
              <a:sym typeface="Arial"/>
            </a:endParaRPr>
          </a:p>
          <a:p>
            <a:pPr indent="0" lvl="0" marL="101600" rtl="0" algn="l">
              <a:spcBef>
                <a:spcPts val="1200"/>
              </a:spcBef>
              <a:spcAft>
                <a:spcPts val="0"/>
              </a:spcAft>
              <a:buSzPts val="1600"/>
              <a:buNone/>
            </a:pPr>
            <a:r>
              <a:t/>
            </a:r>
            <a:endParaRPr>
              <a:solidFill>
                <a:srgbClr val="F3B0C4"/>
              </a:solidFill>
              <a:latin typeface="Times New Roman"/>
              <a:ea typeface="Times New Roman"/>
              <a:cs typeface="Times New Roman"/>
              <a:sym typeface="Times New Roman"/>
            </a:endParaRPr>
          </a:p>
        </p:txBody>
      </p:sp>
      <p:pic>
        <p:nvPicPr>
          <p:cNvPr id="295" name="Google Shape;295;p34"/>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296" name="Google Shape;296;p34"/>
          <p:cNvSpPr txBox="1"/>
          <p:nvPr/>
        </p:nvSpPr>
        <p:spPr>
          <a:xfrm>
            <a:off x="836747" y="724625"/>
            <a:ext cx="6359400" cy="1077300"/>
          </a:xfrm>
          <a:prstGeom prst="rect">
            <a:avLst/>
          </a:prstGeom>
          <a:noFill/>
          <a:ln>
            <a:noFill/>
          </a:ln>
        </p:spPr>
        <p:txBody>
          <a:bodyPr anchorCtr="0" anchor="t" bIns="45700" lIns="91425" spcFirstLastPara="1" rIns="91425" wrap="square" tIns="45700">
            <a:spAutoFit/>
          </a:bodyPr>
          <a:lstStyle/>
          <a:p>
            <a:pPr indent="0" lvl="0" marL="0" rtl="0" algn="l">
              <a:spcBef>
                <a:spcPts val="0"/>
              </a:spcBef>
              <a:spcAft>
                <a:spcPts val="0"/>
              </a:spcAft>
              <a:buSzPts val="2800"/>
              <a:buNone/>
            </a:pPr>
            <a:r>
              <a:rPr lang="pt-BR" sz="3200">
                <a:solidFill>
                  <a:srgbClr val="F3B0C4"/>
                </a:solidFill>
                <a:latin typeface="Times New Roman"/>
                <a:ea typeface="Times New Roman"/>
                <a:cs typeface="Times New Roman"/>
                <a:sym typeface="Times New Roman"/>
              </a:rPr>
              <a:t>Metodologia e recursos previstos</a:t>
            </a:r>
            <a:endParaRPr sz="2800">
              <a:solidFill>
                <a:schemeClr val="dk1"/>
              </a:solidFill>
            </a:endParaRPr>
          </a:p>
          <a:p>
            <a:pPr indent="0" lvl="0" marL="0" marR="0" rtl="0" algn="l">
              <a:spcBef>
                <a:spcPts val="0"/>
              </a:spcBef>
              <a:spcAft>
                <a:spcPts val="0"/>
              </a:spcAft>
              <a:buNone/>
            </a:pPr>
            <a:r>
              <a:t/>
            </a:r>
            <a:endParaRPr sz="3200">
              <a:solidFill>
                <a:srgbClr val="F3B0C4"/>
              </a:solidFill>
              <a:latin typeface="Times New Roman"/>
              <a:ea typeface="Times New Roman"/>
              <a:cs typeface="Times New Roman"/>
              <a:sym typeface="Times New Roman"/>
            </a:endParaRPr>
          </a:p>
        </p:txBody>
      </p:sp>
      <p:pic>
        <p:nvPicPr>
          <p:cNvPr id="297" name="Google Shape;297;p34"/>
          <p:cNvPicPr preferRelativeResize="0"/>
          <p:nvPr/>
        </p:nvPicPr>
        <p:blipFill>
          <a:blip r:embed="rId4">
            <a:alphaModFix/>
          </a:blip>
          <a:stretch>
            <a:fillRect/>
          </a:stretch>
        </p:blipFill>
        <p:spPr>
          <a:xfrm>
            <a:off x="1556575" y="4019500"/>
            <a:ext cx="449800" cy="452750"/>
          </a:xfrm>
          <a:prstGeom prst="rect">
            <a:avLst/>
          </a:prstGeom>
          <a:noFill/>
          <a:ln>
            <a:noFill/>
          </a:ln>
        </p:spPr>
      </p:pic>
      <p:pic>
        <p:nvPicPr>
          <p:cNvPr id="298" name="Google Shape;298;p34"/>
          <p:cNvPicPr preferRelativeResize="0"/>
          <p:nvPr/>
        </p:nvPicPr>
        <p:blipFill>
          <a:blip r:embed="rId4">
            <a:alphaModFix/>
          </a:blip>
          <a:stretch>
            <a:fillRect/>
          </a:stretch>
        </p:blipFill>
        <p:spPr>
          <a:xfrm>
            <a:off x="1495925" y="3129500"/>
            <a:ext cx="449800" cy="4527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35"/>
          <p:cNvSpPr txBox="1"/>
          <p:nvPr>
            <p:ph type="title"/>
          </p:nvPr>
        </p:nvSpPr>
        <p:spPr>
          <a:xfrm>
            <a:off x="1104161" y="65251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800"/>
              <a:buFont typeface="Arial"/>
              <a:buNone/>
            </a:pPr>
            <a:r>
              <a:rPr lang="pt-BR" sz="3200">
                <a:solidFill>
                  <a:srgbClr val="F3B0C4"/>
                </a:solidFill>
                <a:latin typeface="Times New Roman"/>
                <a:ea typeface="Times New Roman"/>
                <a:cs typeface="Times New Roman"/>
                <a:sym typeface="Times New Roman"/>
              </a:rPr>
              <a:t>Extensão para a comunidade</a:t>
            </a:r>
            <a:endParaRPr/>
          </a:p>
        </p:txBody>
      </p:sp>
      <p:sp>
        <p:nvSpPr>
          <p:cNvPr id="304" name="Google Shape;304;p35"/>
          <p:cNvSpPr txBox="1"/>
          <p:nvPr>
            <p:ph idx="1" type="body"/>
          </p:nvPr>
        </p:nvSpPr>
        <p:spPr>
          <a:xfrm>
            <a:off x="1004275" y="1692175"/>
            <a:ext cx="5254500" cy="2944200"/>
          </a:xfrm>
          <a:prstGeom prst="rect">
            <a:avLst/>
          </a:prstGeom>
        </p:spPr>
        <p:txBody>
          <a:bodyPr anchorCtr="0" anchor="t" bIns="45700" lIns="91425" spcFirstLastPara="1" rIns="91425" wrap="square" tIns="45700">
            <a:normAutofit/>
          </a:bodyPr>
          <a:lstStyle/>
          <a:p>
            <a:pPr indent="0" lvl="0" marL="0" rtl="0" algn="l">
              <a:lnSpc>
                <a:spcPct val="150000"/>
              </a:lnSpc>
              <a:spcBef>
                <a:spcPts val="1000"/>
              </a:spcBef>
              <a:spcAft>
                <a:spcPts val="0"/>
              </a:spcAft>
              <a:buNone/>
            </a:pPr>
            <a:r>
              <a:rPr lang="pt-BR">
                <a:solidFill>
                  <a:srgbClr val="F3B0C4"/>
                </a:solidFill>
                <a:latin typeface="Times New Roman"/>
                <a:ea typeface="Times New Roman"/>
                <a:cs typeface="Times New Roman"/>
                <a:sym typeface="Times New Roman"/>
              </a:rPr>
              <a:t>Palestra para a comunidade   </a:t>
            </a:r>
            <a:endParaRPr>
              <a:solidFill>
                <a:srgbClr val="F3B0C4"/>
              </a:solidFill>
              <a:latin typeface="Times New Roman"/>
              <a:ea typeface="Times New Roman"/>
              <a:cs typeface="Times New Roman"/>
              <a:sym typeface="Times New Roman"/>
            </a:endParaRPr>
          </a:p>
          <a:p>
            <a:pPr indent="0" lvl="0" marL="0" rtl="0" algn="l">
              <a:lnSpc>
                <a:spcPct val="150000"/>
              </a:lnSpc>
              <a:spcBef>
                <a:spcPts val="1000"/>
              </a:spcBef>
              <a:spcAft>
                <a:spcPts val="0"/>
              </a:spcAft>
              <a:buNone/>
            </a:pPr>
            <a:r>
              <a:t/>
            </a:r>
            <a:endParaRPr sz="100">
              <a:solidFill>
                <a:srgbClr val="F3B0C4"/>
              </a:solidFill>
              <a:latin typeface="Times New Roman"/>
              <a:ea typeface="Times New Roman"/>
              <a:cs typeface="Times New Roman"/>
              <a:sym typeface="Times New Roman"/>
            </a:endParaRPr>
          </a:p>
          <a:p>
            <a:pPr indent="0" lvl="0" marL="0" rtl="0" algn="l">
              <a:lnSpc>
                <a:spcPct val="100000"/>
              </a:lnSpc>
              <a:spcBef>
                <a:spcPts val="1000"/>
              </a:spcBef>
              <a:spcAft>
                <a:spcPts val="0"/>
              </a:spcAft>
              <a:buNone/>
            </a:pPr>
            <a:r>
              <a:rPr lang="pt-BR">
                <a:solidFill>
                  <a:srgbClr val="F3B0C4"/>
                </a:solidFill>
                <a:latin typeface="Times New Roman"/>
                <a:ea typeface="Times New Roman"/>
                <a:cs typeface="Times New Roman"/>
                <a:sym typeface="Times New Roman"/>
              </a:rPr>
              <a:t>Divulgação de artigos, vídeos e textos em meios de comunicação diversos.    </a:t>
            </a:r>
            <a:endParaRPr>
              <a:solidFill>
                <a:srgbClr val="F3B0C4"/>
              </a:solidFill>
              <a:latin typeface="Times New Roman"/>
              <a:ea typeface="Times New Roman"/>
              <a:cs typeface="Times New Roman"/>
              <a:sym typeface="Times New Roman"/>
            </a:endParaRPr>
          </a:p>
          <a:p>
            <a:pPr indent="0" lvl="0" marL="0" rtl="0" algn="l">
              <a:lnSpc>
                <a:spcPct val="100000"/>
              </a:lnSpc>
              <a:spcBef>
                <a:spcPts val="1000"/>
              </a:spcBef>
              <a:spcAft>
                <a:spcPts val="0"/>
              </a:spcAft>
              <a:buNone/>
            </a:pPr>
            <a:r>
              <a:t/>
            </a:r>
            <a:endParaRPr sz="100">
              <a:solidFill>
                <a:srgbClr val="F3B0C4"/>
              </a:solidFill>
              <a:latin typeface="Times New Roman"/>
              <a:ea typeface="Times New Roman"/>
              <a:cs typeface="Times New Roman"/>
              <a:sym typeface="Times New Roman"/>
            </a:endParaRPr>
          </a:p>
          <a:p>
            <a:pPr indent="0" lvl="0" marL="0" rtl="0" algn="l">
              <a:lnSpc>
                <a:spcPct val="100000"/>
              </a:lnSpc>
              <a:spcBef>
                <a:spcPts val="1000"/>
              </a:spcBef>
              <a:spcAft>
                <a:spcPts val="0"/>
              </a:spcAft>
              <a:buNone/>
            </a:pPr>
            <a:r>
              <a:rPr lang="pt-BR">
                <a:solidFill>
                  <a:srgbClr val="F3B0C4"/>
                </a:solidFill>
                <a:latin typeface="Times New Roman"/>
                <a:ea typeface="Times New Roman"/>
                <a:cs typeface="Times New Roman"/>
                <a:sym typeface="Times New Roman"/>
              </a:rPr>
              <a:t>Aplicação de questionários ou entrevistas junto à comunidade externa para elucidar o tema   </a:t>
            </a:r>
            <a:endParaRPr>
              <a:solidFill>
                <a:srgbClr val="F3B0C4"/>
              </a:solidFill>
              <a:latin typeface="Times New Roman"/>
              <a:ea typeface="Times New Roman"/>
              <a:cs typeface="Times New Roman"/>
              <a:sym typeface="Times New Roman"/>
            </a:endParaRPr>
          </a:p>
        </p:txBody>
      </p:sp>
      <p:pic>
        <p:nvPicPr>
          <p:cNvPr id="305" name="Google Shape;305;p35"/>
          <p:cNvPicPr preferRelativeResize="0"/>
          <p:nvPr/>
        </p:nvPicPr>
        <p:blipFill rotWithShape="1">
          <a:blip r:embed="rId3">
            <a:alphaModFix/>
          </a:blip>
          <a:srcRect b="0" l="1430" r="-1429" t="0"/>
          <a:stretch/>
        </p:blipFill>
        <p:spPr>
          <a:xfrm>
            <a:off x="74475" y="4354050"/>
            <a:ext cx="7506799" cy="2503949"/>
          </a:xfrm>
          <a:prstGeom prst="rect">
            <a:avLst/>
          </a:prstGeom>
          <a:noFill/>
          <a:ln>
            <a:noFill/>
          </a:ln>
        </p:spPr>
      </p:pic>
      <p:pic>
        <p:nvPicPr>
          <p:cNvPr id="306" name="Google Shape;306;p35"/>
          <p:cNvPicPr preferRelativeResize="0"/>
          <p:nvPr/>
        </p:nvPicPr>
        <p:blipFill>
          <a:blip r:embed="rId4">
            <a:alphaModFix/>
          </a:blip>
          <a:stretch>
            <a:fillRect/>
          </a:stretch>
        </p:blipFill>
        <p:spPr>
          <a:xfrm>
            <a:off x="9443100" y="4788775"/>
            <a:ext cx="2812876" cy="2069225"/>
          </a:xfrm>
          <a:prstGeom prst="rect">
            <a:avLst/>
          </a:prstGeom>
          <a:noFill/>
          <a:ln>
            <a:noFill/>
          </a:ln>
        </p:spPr>
      </p:pic>
      <p:sp>
        <p:nvSpPr>
          <p:cNvPr id="307" name="Google Shape;307;p35"/>
          <p:cNvSpPr txBox="1"/>
          <p:nvPr>
            <p:ph idx="1" type="body"/>
          </p:nvPr>
        </p:nvSpPr>
        <p:spPr>
          <a:xfrm>
            <a:off x="6363175" y="1615975"/>
            <a:ext cx="5254500" cy="4195500"/>
          </a:xfrm>
          <a:prstGeom prst="rect">
            <a:avLst/>
          </a:prstGeom>
        </p:spPr>
        <p:txBody>
          <a:bodyPr anchorCtr="0" anchor="t" bIns="45700" lIns="91425" spcFirstLastPara="1" rIns="91425" wrap="square" tIns="45700">
            <a:normAutofit/>
          </a:bodyPr>
          <a:lstStyle/>
          <a:p>
            <a:pPr indent="0" lvl="0" marL="0" rtl="0" algn="l">
              <a:lnSpc>
                <a:spcPct val="100000"/>
              </a:lnSpc>
              <a:spcBef>
                <a:spcPts val="1000"/>
              </a:spcBef>
              <a:spcAft>
                <a:spcPts val="0"/>
              </a:spcAft>
              <a:buNone/>
            </a:pPr>
            <a:r>
              <a:rPr lang="pt-BR">
                <a:solidFill>
                  <a:srgbClr val="F3B0C4"/>
                </a:solidFill>
                <a:latin typeface="Times New Roman"/>
                <a:ea typeface="Times New Roman"/>
                <a:cs typeface="Times New Roman"/>
                <a:sym typeface="Times New Roman"/>
              </a:rPr>
              <a:t>Exposição na Feira de Tecnologia da FAI (Faitec)    </a:t>
            </a:r>
            <a:endParaRPr>
              <a:solidFill>
                <a:srgbClr val="F3B0C4"/>
              </a:solidFill>
              <a:latin typeface="Times New Roman"/>
              <a:ea typeface="Times New Roman"/>
              <a:cs typeface="Times New Roman"/>
              <a:sym typeface="Times New Roman"/>
            </a:endParaRPr>
          </a:p>
          <a:p>
            <a:pPr indent="0" lvl="0" marL="0" rtl="0" algn="l">
              <a:lnSpc>
                <a:spcPct val="100000"/>
              </a:lnSpc>
              <a:spcBef>
                <a:spcPts val="1000"/>
              </a:spcBef>
              <a:spcAft>
                <a:spcPts val="0"/>
              </a:spcAft>
              <a:buNone/>
            </a:pPr>
            <a:r>
              <a:t/>
            </a:r>
            <a:endParaRPr>
              <a:solidFill>
                <a:srgbClr val="F3B0C4"/>
              </a:solidFill>
              <a:latin typeface="Times New Roman"/>
              <a:ea typeface="Times New Roman"/>
              <a:cs typeface="Times New Roman"/>
              <a:sym typeface="Times New Roman"/>
            </a:endParaRPr>
          </a:p>
          <a:p>
            <a:pPr indent="0" lvl="0" marL="0" rtl="0" algn="l">
              <a:lnSpc>
                <a:spcPct val="150000"/>
              </a:lnSpc>
              <a:spcBef>
                <a:spcPts val="1000"/>
              </a:spcBef>
              <a:spcAft>
                <a:spcPts val="0"/>
              </a:spcAft>
              <a:buNone/>
            </a:pPr>
            <a:r>
              <a:rPr lang="pt-BR">
                <a:solidFill>
                  <a:srgbClr val="F3B0C4"/>
                </a:solidFill>
                <a:latin typeface="Times New Roman"/>
                <a:ea typeface="Times New Roman"/>
                <a:cs typeface="Times New Roman"/>
                <a:sym typeface="Times New Roman"/>
              </a:rPr>
              <a:t>Publicação acadêmica depositada na Biblioteca  </a:t>
            </a:r>
            <a:r>
              <a:rPr lang="pt-BR"/>
              <a:t> </a:t>
            </a:r>
            <a:endParaRPr>
              <a:solidFill>
                <a:srgbClr val="F3B0C4"/>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6"/>
          <p:cNvSpPr txBox="1"/>
          <p:nvPr>
            <p:ph type="title"/>
          </p:nvPr>
        </p:nvSpPr>
        <p:spPr>
          <a:xfrm>
            <a:off x="1050886" y="652518"/>
            <a:ext cx="9404700" cy="14004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2800"/>
              <a:buFont typeface="Arial"/>
              <a:buNone/>
            </a:pPr>
            <a:r>
              <a:rPr lang="pt-BR" sz="3200">
                <a:solidFill>
                  <a:srgbClr val="F3B0C4"/>
                </a:solidFill>
                <a:latin typeface="Times New Roman"/>
                <a:ea typeface="Times New Roman"/>
                <a:cs typeface="Times New Roman"/>
                <a:sym typeface="Times New Roman"/>
              </a:rPr>
              <a:t>Referências</a:t>
            </a:r>
            <a:r>
              <a:rPr lang="pt-BR" sz="2800">
                <a:solidFill>
                  <a:schemeClr val="dk1"/>
                </a:solidFill>
                <a:latin typeface="Arial"/>
                <a:ea typeface="Arial"/>
                <a:cs typeface="Arial"/>
                <a:sym typeface="Arial"/>
              </a:rPr>
              <a:t> </a:t>
            </a:r>
            <a:endParaRPr/>
          </a:p>
        </p:txBody>
      </p:sp>
      <p:sp>
        <p:nvSpPr>
          <p:cNvPr id="313" name="Google Shape;313;p36"/>
          <p:cNvSpPr txBox="1"/>
          <p:nvPr/>
        </p:nvSpPr>
        <p:spPr>
          <a:xfrm>
            <a:off x="1104150" y="1434150"/>
            <a:ext cx="8217300" cy="677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lang="pt-BR" sz="1600">
                <a:solidFill>
                  <a:srgbClr val="F3B0C4"/>
                </a:solidFill>
              </a:rPr>
              <a:t>Denise Nunes Fontana,Motivação errada e falta de planejamento na adoção de animais podem levar ao abandono,Online, Revista Arco, 2020.</a:t>
            </a:r>
            <a:endParaRPr sz="1600">
              <a:solidFill>
                <a:srgbClr val="F3B0C4"/>
              </a:solidFill>
            </a:endParaRPr>
          </a:p>
        </p:txBody>
      </p:sp>
      <p:sp>
        <p:nvSpPr>
          <p:cNvPr id="314" name="Google Shape;314;p36"/>
          <p:cNvSpPr txBox="1"/>
          <p:nvPr/>
        </p:nvSpPr>
        <p:spPr>
          <a:xfrm>
            <a:off x="1104150" y="2621300"/>
            <a:ext cx="8217300" cy="1169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1600">
                <a:solidFill>
                  <a:srgbClr val="F3B0C4"/>
                </a:solidFill>
              </a:rPr>
              <a:t>DUARTE, C. dos S.; QUEIROZ, F. K. do N. .; RODRIGUES, K. dos S.; SOUZA, O. S. de; MINGUINS, W. G.; YAMAGUCHI, H. K. de L. ABANDONO DE ANIMAIS NO BRASIL: CONSEQUÊNCIAS GERADAS Á SOCIEDADE. Revista Ensino, Saúde e Biotecnologia da Amazônia, [S. l.], v. 2, n. esp., p. 56–59, 2021.</a:t>
            </a:r>
            <a:endParaRPr sz="1600">
              <a:solidFill>
                <a:srgbClr val="F3B0C4"/>
              </a:solidFill>
            </a:endParaRPr>
          </a:p>
        </p:txBody>
      </p:sp>
      <p:sp>
        <p:nvSpPr>
          <p:cNvPr id="315" name="Google Shape;315;p36"/>
          <p:cNvSpPr txBox="1"/>
          <p:nvPr/>
        </p:nvSpPr>
        <p:spPr>
          <a:xfrm>
            <a:off x="1104150" y="5226975"/>
            <a:ext cx="8217300" cy="9234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1600">
                <a:solidFill>
                  <a:srgbClr val="F3B0C4"/>
                </a:solidFill>
              </a:rPr>
              <a:t>SOUZA Karollyna Lagares, PIGNATA Maria Izabel, ABANDONO E MAUS TRATOS CONTRA ANIMAIS: ASPECTOS SOCIAIS AMBIENTAIS E LEGAIS, Universidade Federal de Goiás. </a:t>
            </a:r>
            <a:endParaRPr sz="1600">
              <a:solidFill>
                <a:srgbClr val="F3B0C4"/>
              </a:solidFill>
            </a:endParaRPr>
          </a:p>
        </p:txBody>
      </p:sp>
      <p:sp>
        <p:nvSpPr>
          <p:cNvPr id="316" name="Google Shape;316;p36"/>
          <p:cNvSpPr txBox="1"/>
          <p:nvPr/>
        </p:nvSpPr>
        <p:spPr>
          <a:xfrm>
            <a:off x="1104150" y="2180125"/>
            <a:ext cx="7152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600">
                <a:solidFill>
                  <a:srgbClr val="F3B0C4"/>
                </a:solidFill>
              </a:rPr>
              <a:t>IBGE - População de animais de estimação no Brasil - 2013 - Em milhões</a:t>
            </a:r>
            <a:endParaRPr sz="1600">
              <a:solidFill>
                <a:srgbClr val="F3B0C4"/>
              </a:solidFill>
            </a:endParaRPr>
          </a:p>
        </p:txBody>
      </p:sp>
      <p:sp>
        <p:nvSpPr>
          <p:cNvPr id="317" name="Google Shape;317;p36"/>
          <p:cNvSpPr txBox="1"/>
          <p:nvPr/>
        </p:nvSpPr>
        <p:spPr>
          <a:xfrm>
            <a:off x="1104150" y="3771750"/>
            <a:ext cx="8217300" cy="14160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pt-BR" sz="1600">
                <a:solidFill>
                  <a:srgbClr val="F3B0C4"/>
                </a:solidFill>
              </a:rPr>
              <a:t>TOZZI, Tatiana; ANDERLE, Daniel Fernando; NOGUEIRA, Rodrigo Ramos. Levantamento de Tecnologias para ONGs de Proteção Animal para apoio ao resgate de animais domésticos acoplados ao ciclo de vida de um sistema Web. In: WORKSHOP DE TRABALHOS DE INICIAÇÃO CIENTÍFICA - SIMPÓSIO BRASILEIRO DE SISTEMAS MULTIMÍDIA E WEB (WEBMEDIA), 24. , 2018</a:t>
            </a:r>
            <a:endParaRPr sz="1600">
              <a:solidFill>
                <a:srgbClr val="F3B0C4"/>
              </a:solidFill>
            </a:endParaRPr>
          </a:p>
        </p:txBody>
      </p:sp>
      <p:pic>
        <p:nvPicPr>
          <p:cNvPr id="318" name="Google Shape;318;p36"/>
          <p:cNvPicPr preferRelativeResize="0"/>
          <p:nvPr>
            <p:ph idx="1" type="body"/>
          </p:nvPr>
        </p:nvPicPr>
        <p:blipFill rotWithShape="1">
          <a:blip r:embed="rId3">
            <a:alphaModFix/>
          </a:blip>
          <a:srcRect b="0" l="0" r="0" t="0"/>
          <a:stretch/>
        </p:blipFill>
        <p:spPr>
          <a:xfrm>
            <a:off x="9755550" y="4666411"/>
            <a:ext cx="2338500" cy="181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20"/>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156" name="Google Shape;156;p20"/>
          <p:cNvSpPr txBox="1"/>
          <p:nvPr/>
        </p:nvSpPr>
        <p:spPr>
          <a:xfrm>
            <a:off x="836762" y="724619"/>
            <a:ext cx="38703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3200">
                <a:solidFill>
                  <a:srgbClr val="F3B0C4"/>
                </a:solidFill>
                <a:latin typeface="Times New Roman"/>
                <a:ea typeface="Times New Roman"/>
                <a:cs typeface="Times New Roman"/>
                <a:sym typeface="Times New Roman"/>
              </a:rPr>
              <a:t>TEMA DO PROJETO</a:t>
            </a:r>
            <a:endParaRPr sz="3200">
              <a:solidFill>
                <a:srgbClr val="F3B0C4"/>
              </a:solidFill>
              <a:latin typeface="Times New Roman"/>
              <a:ea typeface="Times New Roman"/>
              <a:cs typeface="Times New Roman"/>
              <a:sym typeface="Times New Roman"/>
            </a:endParaRPr>
          </a:p>
        </p:txBody>
      </p:sp>
      <p:sp>
        <p:nvSpPr>
          <p:cNvPr id="157" name="Google Shape;157;p20"/>
          <p:cNvSpPr txBox="1"/>
          <p:nvPr/>
        </p:nvSpPr>
        <p:spPr>
          <a:xfrm>
            <a:off x="836762" y="2009954"/>
            <a:ext cx="9920400" cy="1831800"/>
          </a:xfrm>
          <a:prstGeom prst="rect">
            <a:avLst/>
          </a:prstGeom>
          <a:noFill/>
          <a:ln>
            <a:noFill/>
          </a:ln>
        </p:spPr>
        <p:txBody>
          <a:bodyPr anchorCtr="0" anchor="t" bIns="45700" lIns="91425" spcFirstLastPara="1" rIns="91425" wrap="square" tIns="45700">
            <a:spAutoFit/>
          </a:bodyPr>
          <a:lstStyle/>
          <a:p>
            <a:pPr indent="457200" lvl="0" marL="0" marR="0" rtl="0" algn="just">
              <a:lnSpc>
                <a:spcPct val="150000"/>
              </a:lnSpc>
              <a:spcBef>
                <a:spcPts val="0"/>
              </a:spcBef>
              <a:spcAft>
                <a:spcPts val="0"/>
              </a:spcAft>
              <a:buNone/>
            </a:pPr>
            <a:r>
              <a:rPr lang="pt-BR" sz="2200">
                <a:solidFill>
                  <a:srgbClr val="F3B0C4"/>
                </a:solidFill>
                <a:latin typeface="Times New Roman"/>
                <a:ea typeface="Times New Roman"/>
                <a:cs typeface="Times New Roman"/>
                <a:sym typeface="Times New Roman"/>
              </a:rPr>
              <a:t>O projeto Deu Pet, tem como tema o problema público de adoção, resgate e cuidados de animais em situação de rua, como também campanhas de cuidados gerais com os animais.</a:t>
            </a:r>
            <a:endParaRPr sz="2200"/>
          </a:p>
          <a:p>
            <a:pPr indent="0" lvl="0" marL="0" marR="0" rtl="0" algn="l">
              <a:lnSpc>
                <a:spcPct val="150000"/>
              </a:lnSpc>
              <a:spcBef>
                <a:spcPts val="0"/>
              </a:spcBef>
              <a:spcAft>
                <a:spcPts val="0"/>
              </a:spcAft>
              <a:buNone/>
            </a:pPr>
            <a:r>
              <a:t/>
            </a:r>
            <a:endParaRPr/>
          </a:p>
        </p:txBody>
      </p:sp>
      <p:pic>
        <p:nvPicPr>
          <p:cNvPr id="158" name="Google Shape;158;p20"/>
          <p:cNvPicPr preferRelativeResize="0"/>
          <p:nvPr/>
        </p:nvPicPr>
        <p:blipFill>
          <a:blip r:embed="rId4">
            <a:alphaModFix/>
          </a:blip>
          <a:stretch>
            <a:fillRect/>
          </a:stretch>
        </p:blipFill>
        <p:spPr>
          <a:xfrm>
            <a:off x="961588" y="3834620"/>
            <a:ext cx="4120475" cy="29644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21"/>
          <p:cNvPicPr preferRelativeResize="0"/>
          <p:nvPr>
            <p:ph idx="1" type="body"/>
          </p:nvPr>
        </p:nvPicPr>
        <p:blipFill rotWithShape="1">
          <a:blip r:embed="rId3">
            <a:alphaModFix/>
          </a:blip>
          <a:srcRect b="0" l="0" r="0" t="0"/>
          <a:stretch/>
        </p:blipFill>
        <p:spPr>
          <a:xfrm>
            <a:off x="9755605" y="4666441"/>
            <a:ext cx="2338629" cy="1813631"/>
          </a:xfrm>
          <a:prstGeom prst="rect">
            <a:avLst/>
          </a:prstGeom>
          <a:noFill/>
          <a:ln>
            <a:noFill/>
          </a:ln>
        </p:spPr>
      </p:pic>
      <p:sp>
        <p:nvSpPr>
          <p:cNvPr id="164" name="Google Shape;164;p21"/>
          <p:cNvSpPr txBox="1"/>
          <p:nvPr/>
        </p:nvSpPr>
        <p:spPr>
          <a:xfrm>
            <a:off x="836762" y="724619"/>
            <a:ext cx="3870355"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3200">
                <a:solidFill>
                  <a:srgbClr val="F3B0C4"/>
                </a:solidFill>
                <a:latin typeface="Times New Roman"/>
                <a:ea typeface="Times New Roman"/>
                <a:cs typeface="Times New Roman"/>
                <a:sym typeface="Times New Roman"/>
              </a:rPr>
              <a:t>TEMA DO PROJETO</a:t>
            </a:r>
            <a:endParaRPr sz="3200">
              <a:solidFill>
                <a:srgbClr val="F3B0C4"/>
              </a:solidFill>
              <a:latin typeface="Times New Roman"/>
              <a:ea typeface="Times New Roman"/>
              <a:cs typeface="Times New Roman"/>
              <a:sym typeface="Times New Roman"/>
            </a:endParaRPr>
          </a:p>
        </p:txBody>
      </p:sp>
      <p:sp>
        <p:nvSpPr>
          <p:cNvPr id="165" name="Google Shape;165;p21"/>
          <p:cNvSpPr txBox="1"/>
          <p:nvPr/>
        </p:nvSpPr>
        <p:spPr>
          <a:xfrm>
            <a:off x="836762" y="1880558"/>
            <a:ext cx="9540900" cy="3216900"/>
          </a:xfrm>
          <a:prstGeom prst="rect">
            <a:avLst/>
          </a:prstGeom>
          <a:noFill/>
          <a:ln>
            <a:noFill/>
          </a:ln>
        </p:spPr>
        <p:txBody>
          <a:bodyPr anchorCtr="0" anchor="t" bIns="45700" lIns="91425" spcFirstLastPara="1" rIns="91425" wrap="square" tIns="45700">
            <a:spAutoFit/>
          </a:bodyPr>
          <a:lstStyle/>
          <a:p>
            <a:pPr indent="457200" lvl="0" marL="0" marR="0" rtl="0" algn="just">
              <a:lnSpc>
                <a:spcPct val="100000"/>
              </a:lnSpc>
              <a:spcBef>
                <a:spcPts val="0"/>
              </a:spcBef>
              <a:spcAft>
                <a:spcPts val="0"/>
              </a:spcAft>
              <a:buNone/>
            </a:pPr>
            <a:r>
              <a:rPr lang="pt-BR" sz="2200">
                <a:solidFill>
                  <a:srgbClr val="F3B0C4"/>
                </a:solidFill>
                <a:latin typeface="Times New Roman"/>
                <a:ea typeface="Times New Roman"/>
                <a:cs typeface="Times New Roman"/>
                <a:sym typeface="Times New Roman"/>
              </a:rPr>
              <a:t>Este torna-se além de um problema ambiental, um problema público.</a:t>
            </a:r>
            <a:endParaRPr sz="2200">
              <a:solidFill>
                <a:srgbClr val="F3B0C4"/>
              </a:solidFill>
              <a:latin typeface="Times New Roman"/>
              <a:ea typeface="Times New Roman"/>
              <a:cs typeface="Times New Roman"/>
              <a:sym typeface="Times New Roman"/>
            </a:endParaRPr>
          </a:p>
          <a:p>
            <a:pPr indent="457200" lvl="0" marL="0" marR="0" rtl="0" algn="just">
              <a:lnSpc>
                <a:spcPct val="100000"/>
              </a:lnSpc>
              <a:spcBef>
                <a:spcPts val="0"/>
              </a:spcBef>
              <a:spcAft>
                <a:spcPts val="0"/>
              </a:spcAft>
              <a:buNone/>
            </a:pPr>
            <a:r>
              <a:t/>
            </a:r>
            <a:endParaRPr sz="2200">
              <a:solidFill>
                <a:srgbClr val="F3B0C4"/>
              </a:solidFill>
              <a:latin typeface="Times New Roman"/>
              <a:ea typeface="Times New Roman"/>
              <a:cs typeface="Times New Roman"/>
              <a:sym typeface="Times New Roman"/>
            </a:endParaRPr>
          </a:p>
          <a:p>
            <a:pPr indent="457200" lvl="0" marL="0" marR="0" rtl="0" algn="just">
              <a:lnSpc>
                <a:spcPct val="100000"/>
              </a:lnSpc>
              <a:spcBef>
                <a:spcPts val="0"/>
              </a:spcBef>
              <a:spcAft>
                <a:spcPts val="0"/>
              </a:spcAft>
              <a:buNone/>
            </a:pPr>
            <a:r>
              <a:rPr lang="pt-BR" sz="2200">
                <a:solidFill>
                  <a:srgbClr val="F3B0C4"/>
                </a:solidFill>
                <a:latin typeface="Times New Roman"/>
                <a:ea typeface="Times New Roman"/>
                <a:cs typeface="Times New Roman"/>
                <a:sym typeface="Times New Roman"/>
              </a:rPr>
              <a:t>A Lei n° 14.064/2020 prevê que o abandono de animais é crime, com pena de detenção de até 5(cinco) anos para crimes de maus tratos a cães e gatos. O abandono se classifica como uma forma de maus tratos, sendo aplicada a referida Lei para tal conduta.</a:t>
            </a:r>
            <a:endParaRPr sz="2200"/>
          </a:p>
          <a:p>
            <a:pPr indent="0" lvl="0" marL="0" marR="0" rtl="0" algn="l">
              <a:lnSpc>
                <a:spcPct val="150000"/>
              </a:lnSpc>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0" lvl="0" marL="0" marR="0" rtl="0" algn="l">
              <a:lnSpc>
                <a:spcPct val="150000"/>
              </a:lnSpc>
              <a:spcBef>
                <a:spcPts val="0"/>
              </a:spcBef>
              <a:spcAft>
                <a:spcPts val="0"/>
              </a:spcAft>
              <a:buNone/>
            </a:pPr>
            <a:r>
              <a:t/>
            </a:r>
            <a:endParaRPr/>
          </a:p>
          <a:p>
            <a:pPr indent="0" lvl="0" marL="0" marR="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pic>
        <p:nvPicPr>
          <p:cNvPr id="166" name="Google Shape;166;p21"/>
          <p:cNvPicPr preferRelativeResize="0"/>
          <p:nvPr/>
        </p:nvPicPr>
        <p:blipFill>
          <a:blip r:embed="rId4">
            <a:alphaModFix/>
          </a:blip>
          <a:stretch>
            <a:fillRect/>
          </a:stretch>
        </p:blipFill>
        <p:spPr>
          <a:xfrm>
            <a:off x="1196101" y="3738700"/>
            <a:ext cx="4087011" cy="2878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22"/>
          <p:cNvPicPr preferRelativeResize="0"/>
          <p:nvPr>
            <p:ph idx="1" type="body"/>
          </p:nvPr>
        </p:nvPicPr>
        <p:blipFill rotWithShape="1">
          <a:blip r:embed="rId3">
            <a:alphaModFix/>
          </a:blip>
          <a:srcRect b="0" l="0" r="0" t="0"/>
          <a:stretch/>
        </p:blipFill>
        <p:spPr>
          <a:xfrm>
            <a:off x="9755605" y="4666441"/>
            <a:ext cx="2338629" cy="1813631"/>
          </a:xfrm>
          <a:prstGeom prst="rect">
            <a:avLst/>
          </a:prstGeom>
          <a:noFill/>
          <a:ln>
            <a:noFill/>
          </a:ln>
        </p:spPr>
      </p:pic>
      <p:sp>
        <p:nvSpPr>
          <p:cNvPr id="172" name="Google Shape;172;p22"/>
          <p:cNvSpPr txBox="1"/>
          <p:nvPr/>
        </p:nvSpPr>
        <p:spPr>
          <a:xfrm>
            <a:off x="836762" y="724619"/>
            <a:ext cx="5056769"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3200">
                <a:solidFill>
                  <a:srgbClr val="F3B0C4"/>
                </a:solidFill>
                <a:latin typeface="Times New Roman"/>
                <a:ea typeface="Times New Roman"/>
                <a:cs typeface="Times New Roman"/>
                <a:sym typeface="Times New Roman"/>
              </a:rPr>
              <a:t>DESCRIÇÃO DO PROJETO</a:t>
            </a:r>
            <a:endParaRPr sz="3200">
              <a:solidFill>
                <a:srgbClr val="F3B0C4"/>
              </a:solidFill>
              <a:latin typeface="Times New Roman"/>
              <a:ea typeface="Times New Roman"/>
              <a:cs typeface="Times New Roman"/>
              <a:sym typeface="Times New Roman"/>
            </a:endParaRPr>
          </a:p>
        </p:txBody>
      </p:sp>
      <p:sp>
        <p:nvSpPr>
          <p:cNvPr id="173" name="Google Shape;173;p22"/>
          <p:cNvSpPr txBox="1"/>
          <p:nvPr/>
        </p:nvSpPr>
        <p:spPr>
          <a:xfrm>
            <a:off x="836762" y="2665562"/>
            <a:ext cx="9540900" cy="1785600"/>
          </a:xfrm>
          <a:prstGeom prst="rect">
            <a:avLst/>
          </a:prstGeom>
          <a:noFill/>
          <a:ln>
            <a:noFill/>
          </a:ln>
        </p:spPr>
        <p:txBody>
          <a:bodyPr anchorCtr="0" anchor="t" bIns="45700" lIns="91425" spcFirstLastPara="1" rIns="91425" wrap="square" tIns="45700">
            <a:spAutoFit/>
          </a:bodyPr>
          <a:lstStyle/>
          <a:p>
            <a:pPr indent="457200" lvl="0" marL="0" marR="0" rtl="0" algn="just">
              <a:lnSpc>
                <a:spcPct val="150000"/>
              </a:lnSpc>
              <a:spcBef>
                <a:spcPts val="0"/>
              </a:spcBef>
              <a:spcAft>
                <a:spcPts val="0"/>
              </a:spcAft>
              <a:buNone/>
            </a:pPr>
            <a:r>
              <a:rPr lang="pt-BR" sz="2000">
                <a:solidFill>
                  <a:srgbClr val="F3B0C4"/>
                </a:solidFill>
                <a:latin typeface="Times New Roman"/>
                <a:ea typeface="Times New Roman"/>
                <a:cs typeface="Times New Roman"/>
                <a:sym typeface="Times New Roman"/>
              </a:rPr>
              <a:t>O projeto se propõe a desenvolver uma solução de um sistema de software que permita ao cidadão encontrar animais que estão em estado de adoção, comunicar os abrigos sobre animais abandonados na rua ou que sofrem maus-tratos e também proporcionar maior acesso a informações sobre campanhas de cuidados da saúde de seus “pets”.</a:t>
            </a:r>
            <a:endParaRPr sz="2000">
              <a:solidFill>
                <a:srgbClr val="F3B0C4"/>
              </a:solidFill>
              <a:latin typeface="Times New Roman"/>
              <a:ea typeface="Times New Roman"/>
              <a:cs typeface="Times New Roman"/>
              <a:sym typeface="Times New Roman"/>
            </a:endParaRPr>
          </a:p>
        </p:txBody>
      </p:sp>
      <p:sp>
        <p:nvSpPr>
          <p:cNvPr id="174" name="Google Shape;174;p22"/>
          <p:cNvSpPr txBox="1"/>
          <p:nvPr/>
        </p:nvSpPr>
        <p:spPr>
          <a:xfrm>
            <a:off x="836762" y="2203897"/>
            <a:ext cx="1735796"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2400">
                <a:solidFill>
                  <a:srgbClr val="EE52A4"/>
                </a:solidFill>
                <a:latin typeface="Times New Roman"/>
                <a:ea typeface="Times New Roman"/>
                <a:cs typeface="Times New Roman"/>
                <a:sym typeface="Times New Roman"/>
              </a:rPr>
              <a:t>PROPOSTA</a:t>
            </a:r>
            <a:endParaRPr sz="2400">
              <a:solidFill>
                <a:srgbClr val="EE52A4"/>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23"/>
          <p:cNvPicPr preferRelativeResize="0"/>
          <p:nvPr>
            <p:ph idx="1" type="body"/>
          </p:nvPr>
        </p:nvPicPr>
        <p:blipFill rotWithShape="1">
          <a:blip r:embed="rId3">
            <a:alphaModFix/>
          </a:blip>
          <a:srcRect b="0" l="0" r="0" t="0"/>
          <a:stretch/>
        </p:blipFill>
        <p:spPr>
          <a:xfrm>
            <a:off x="9755605" y="4666441"/>
            <a:ext cx="2338629" cy="1813631"/>
          </a:xfrm>
          <a:prstGeom prst="rect">
            <a:avLst/>
          </a:prstGeom>
          <a:noFill/>
          <a:ln>
            <a:noFill/>
          </a:ln>
        </p:spPr>
      </p:pic>
      <p:sp>
        <p:nvSpPr>
          <p:cNvPr id="180" name="Google Shape;180;p23"/>
          <p:cNvSpPr txBox="1"/>
          <p:nvPr/>
        </p:nvSpPr>
        <p:spPr>
          <a:xfrm>
            <a:off x="836762" y="724619"/>
            <a:ext cx="5056769"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3200">
                <a:solidFill>
                  <a:srgbClr val="F3B0C4"/>
                </a:solidFill>
                <a:latin typeface="Times New Roman"/>
                <a:ea typeface="Times New Roman"/>
                <a:cs typeface="Times New Roman"/>
                <a:sym typeface="Times New Roman"/>
              </a:rPr>
              <a:t>DESCRIÇÃO DO PROJETO</a:t>
            </a:r>
            <a:endParaRPr sz="3200">
              <a:solidFill>
                <a:srgbClr val="F3B0C4"/>
              </a:solidFill>
              <a:latin typeface="Times New Roman"/>
              <a:ea typeface="Times New Roman"/>
              <a:cs typeface="Times New Roman"/>
              <a:sym typeface="Times New Roman"/>
            </a:endParaRPr>
          </a:p>
        </p:txBody>
      </p:sp>
      <p:sp>
        <p:nvSpPr>
          <p:cNvPr id="181" name="Google Shape;181;p23"/>
          <p:cNvSpPr txBox="1"/>
          <p:nvPr/>
        </p:nvSpPr>
        <p:spPr>
          <a:xfrm>
            <a:off x="836762" y="2665562"/>
            <a:ext cx="9540900" cy="1323600"/>
          </a:xfrm>
          <a:prstGeom prst="rect">
            <a:avLst/>
          </a:prstGeom>
          <a:noFill/>
          <a:ln>
            <a:noFill/>
          </a:ln>
        </p:spPr>
        <p:txBody>
          <a:bodyPr anchorCtr="0" anchor="t" bIns="45700" lIns="91425" spcFirstLastPara="1" rIns="91425" wrap="square" tIns="45700">
            <a:spAutoFit/>
          </a:bodyPr>
          <a:lstStyle/>
          <a:p>
            <a:pPr indent="457200" lvl="0" marL="0" marR="0" rtl="0" algn="l">
              <a:lnSpc>
                <a:spcPct val="150000"/>
              </a:lnSpc>
              <a:spcBef>
                <a:spcPts val="0"/>
              </a:spcBef>
              <a:spcAft>
                <a:spcPts val="0"/>
              </a:spcAft>
              <a:buNone/>
            </a:pPr>
            <a:r>
              <a:rPr lang="pt-BR" sz="2000">
                <a:solidFill>
                  <a:srgbClr val="F3B0C4"/>
                </a:solidFill>
                <a:latin typeface="Times New Roman"/>
                <a:ea typeface="Times New Roman"/>
                <a:cs typeface="Times New Roman"/>
                <a:sym typeface="Times New Roman"/>
              </a:rPr>
              <a:t>O público alvo serão as ONG’s que resgatam e cuidam dos animais, pessoas que possuem “pets”, pessoas que possuem animais próximos que precisam ser resgatados e de pessoas que possuem o desejo de adotar e/ou ajudar animais de abrigos.</a:t>
            </a:r>
            <a:endParaRPr sz="2000">
              <a:solidFill>
                <a:srgbClr val="F3B0C4"/>
              </a:solidFill>
              <a:latin typeface="Times New Roman"/>
              <a:ea typeface="Times New Roman"/>
              <a:cs typeface="Times New Roman"/>
              <a:sym typeface="Times New Roman"/>
            </a:endParaRPr>
          </a:p>
        </p:txBody>
      </p:sp>
      <p:sp>
        <p:nvSpPr>
          <p:cNvPr id="182" name="Google Shape;182;p23"/>
          <p:cNvSpPr txBox="1"/>
          <p:nvPr/>
        </p:nvSpPr>
        <p:spPr>
          <a:xfrm>
            <a:off x="836762" y="2203897"/>
            <a:ext cx="2390013" cy="46166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2400">
                <a:solidFill>
                  <a:srgbClr val="EE52A4"/>
                </a:solidFill>
                <a:latin typeface="Times New Roman"/>
                <a:ea typeface="Times New Roman"/>
                <a:cs typeface="Times New Roman"/>
                <a:sym typeface="Times New Roman"/>
              </a:rPr>
              <a:t>PÚBLICO ALVO</a:t>
            </a:r>
            <a:endParaRPr sz="2400">
              <a:solidFill>
                <a:srgbClr val="EE52A4"/>
              </a:solidFill>
              <a:latin typeface="Times New Roman"/>
              <a:ea typeface="Times New Roman"/>
              <a:cs typeface="Times New Roman"/>
              <a:sym typeface="Times New Roman"/>
            </a:endParaRPr>
          </a:p>
        </p:txBody>
      </p:sp>
      <p:pic>
        <p:nvPicPr>
          <p:cNvPr id="183" name="Google Shape;183;p23"/>
          <p:cNvPicPr preferRelativeResize="0"/>
          <p:nvPr/>
        </p:nvPicPr>
        <p:blipFill>
          <a:blip r:embed="rId4">
            <a:alphaModFix/>
          </a:blip>
          <a:stretch>
            <a:fillRect/>
          </a:stretch>
        </p:blipFill>
        <p:spPr>
          <a:xfrm>
            <a:off x="688175" y="4281890"/>
            <a:ext cx="4121946" cy="241030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pic>
        <p:nvPicPr>
          <p:cNvPr id="188" name="Google Shape;188;p24"/>
          <p:cNvPicPr preferRelativeResize="0"/>
          <p:nvPr>
            <p:ph idx="1" type="body"/>
          </p:nvPr>
        </p:nvPicPr>
        <p:blipFill rotWithShape="1">
          <a:blip r:embed="rId3">
            <a:alphaModFix/>
          </a:blip>
          <a:srcRect b="0" l="0" r="0" t="0"/>
          <a:stretch/>
        </p:blipFill>
        <p:spPr>
          <a:xfrm>
            <a:off x="9755605" y="4666441"/>
            <a:ext cx="2338629" cy="1813631"/>
          </a:xfrm>
          <a:prstGeom prst="rect">
            <a:avLst/>
          </a:prstGeom>
          <a:noFill/>
          <a:ln>
            <a:noFill/>
          </a:ln>
        </p:spPr>
      </p:pic>
      <p:sp>
        <p:nvSpPr>
          <p:cNvPr id="189" name="Google Shape;189;p24"/>
          <p:cNvSpPr txBox="1"/>
          <p:nvPr/>
        </p:nvSpPr>
        <p:spPr>
          <a:xfrm>
            <a:off x="836762" y="724619"/>
            <a:ext cx="5056769" cy="584775"/>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3200">
                <a:solidFill>
                  <a:srgbClr val="F3B0C4"/>
                </a:solidFill>
                <a:latin typeface="Times New Roman"/>
                <a:ea typeface="Times New Roman"/>
                <a:cs typeface="Times New Roman"/>
                <a:sym typeface="Times New Roman"/>
              </a:rPr>
              <a:t>DESCRIÇÃO DO PROJETO</a:t>
            </a:r>
            <a:endParaRPr sz="3200">
              <a:solidFill>
                <a:srgbClr val="F3B0C4"/>
              </a:solidFill>
              <a:latin typeface="Times New Roman"/>
              <a:ea typeface="Times New Roman"/>
              <a:cs typeface="Times New Roman"/>
              <a:sym typeface="Times New Roman"/>
            </a:endParaRPr>
          </a:p>
        </p:txBody>
      </p:sp>
      <p:sp>
        <p:nvSpPr>
          <p:cNvPr id="190" name="Google Shape;190;p24"/>
          <p:cNvSpPr txBox="1"/>
          <p:nvPr/>
        </p:nvSpPr>
        <p:spPr>
          <a:xfrm>
            <a:off x="836762" y="2665562"/>
            <a:ext cx="9540815" cy="498663"/>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sp>
        <p:nvSpPr>
          <p:cNvPr id="191" name="Google Shape;191;p24"/>
          <p:cNvSpPr txBox="1"/>
          <p:nvPr/>
        </p:nvSpPr>
        <p:spPr>
          <a:xfrm>
            <a:off x="836743" y="2203900"/>
            <a:ext cx="3891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2400">
                <a:solidFill>
                  <a:srgbClr val="EE52A4"/>
                </a:solidFill>
                <a:latin typeface="Times New Roman"/>
                <a:ea typeface="Times New Roman"/>
                <a:cs typeface="Times New Roman"/>
                <a:sym typeface="Times New Roman"/>
              </a:rPr>
              <a:t>REQUISITOS INICIAIS</a:t>
            </a:r>
            <a:endParaRPr sz="2400">
              <a:solidFill>
                <a:srgbClr val="EE52A4"/>
              </a:solidFill>
              <a:latin typeface="Times New Roman"/>
              <a:ea typeface="Times New Roman"/>
              <a:cs typeface="Times New Roman"/>
              <a:sym typeface="Times New Roman"/>
            </a:endParaRPr>
          </a:p>
        </p:txBody>
      </p:sp>
      <p:sp>
        <p:nvSpPr>
          <p:cNvPr id="192" name="Google Shape;192;p24"/>
          <p:cNvSpPr txBox="1"/>
          <p:nvPr/>
        </p:nvSpPr>
        <p:spPr>
          <a:xfrm>
            <a:off x="937625" y="3107525"/>
            <a:ext cx="7715400" cy="12006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200"/>
              </a:spcBef>
              <a:spcAft>
                <a:spcPts val="1200"/>
              </a:spcAft>
              <a:buClr>
                <a:schemeClr val="dk1"/>
              </a:buClr>
              <a:buSzPts val="1100"/>
              <a:buFont typeface="Arial"/>
              <a:buNone/>
            </a:pPr>
            <a:r>
              <a:rPr lang="pt-BR" sz="2000">
                <a:solidFill>
                  <a:srgbClr val="F3B0C4"/>
                </a:solidFill>
                <a:latin typeface="Times New Roman"/>
                <a:ea typeface="Times New Roman"/>
                <a:cs typeface="Times New Roman"/>
                <a:sym typeface="Times New Roman"/>
              </a:rPr>
              <a:t>   Será preciso realizar visitas às instituições de apoio aos animais existentes para obter maior conhecimento do processo operacional, a fim obter os requisitos iniciais do sistema</a:t>
            </a:r>
            <a:r>
              <a:rPr lang="pt-BR" sz="1200">
                <a:solidFill>
                  <a:schemeClr val="dk1"/>
                </a:solidFill>
              </a:rPr>
              <a:t>.</a:t>
            </a:r>
            <a:endParaRPr sz="12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pic>
        <p:nvPicPr>
          <p:cNvPr id="197" name="Google Shape;197;p25"/>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198" name="Google Shape;198;p25"/>
          <p:cNvSpPr txBox="1"/>
          <p:nvPr/>
        </p:nvSpPr>
        <p:spPr>
          <a:xfrm>
            <a:off x="836762" y="724619"/>
            <a:ext cx="50568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3200">
                <a:solidFill>
                  <a:srgbClr val="F3B0C4"/>
                </a:solidFill>
                <a:latin typeface="Times New Roman"/>
                <a:ea typeface="Times New Roman"/>
                <a:cs typeface="Times New Roman"/>
                <a:sym typeface="Times New Roman"/>
              </a:rPr>
              <a:t>DESCRIÇÃO DO PROJETO</a:t>
            </a:r>
            <a:endParaRPr sz="3200">
              <a:solidFill>
                <a:srgbClr val="F3B0C4"/>
              </a:solidFill>
              <a:latin typeface="Times New Roman"/>
              <a:ea typeface="Times New Roman"/>
              <a:cs typeface="Times New Roman"/>
              <a:sym typeface="Times New Roman"/>
            </a:endParaRPr>
          </a:p>
        </p:txBody>
      </p:sp>
      <p:sp>
        <p:nvSpPr>
          <p:cNvPr id="199" name="Google Shape;199;p25"/>
          <p:cNvSpPr txBox="1"/>
          <p:nvPr/>
        </p:nvSpPr>
        <p:spPr>
          <a:xfrm>
            <a:off x="836762" y="2665562"/>
            <a:ext cx="95409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sp>
        <p:nvSpPr>
          <p:cNvPr id="200" name="Google Shape;200;p25"/>
          <p:cNvSpPr txBox="1"/>
          <p:nvPr/>
        </p:nvSpPr>
        <p:spPr>
          <a:xfrm>
            <a:off x="836743" y="2203900"/>
            <a:ext cx="38916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2400">
                <a:solidFill>
                  <a:srgbClr val="EE52A4"/>
                </a:solidFill>
                <a:latin typeface="Times New Roman"/>
                <a:ea typeface="Times New Roman"/>
                <a:cs typeface="Times New Roman"/>
                <a:sym typeface="Times New Roman"/>
              </a:rPr>
              <a:t>BENEFÍCIOS ESPERADOS</a:t>
            </a:r>
            <a:endParaRPr sz="2400">
              <a:solidFill>
                <a:srgbClr val="EE52A4"/>
              </a:solidFill>
              <a:latin typeface="Times New Roman"/>
              <a:ea typeface="Times New Roman"/>
              <a:cs typeface="Times New Roman"/>
              <a:sym typeface="Times New Roman"/>
            </a:endParaRPr>
          </a:p>
        </p:txBody>
      </p:sp>
      <p:sp>
        <p:nvSpPr>
          <p:cNvPr id="201" name="Google Shape;201;p25"/>
          <p:cNvSpPr txBox="1"/>
          <p:nvPr/>
        </p:nvSpPr>
        <p:spPr>
          <a:xfrm>
            <a:off x="937625" y="3107525"/>
            <a:ext cx="7715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sp>
        <p:nvSpPr>
          <p:cNvPr id="202" name="Google Shape;202;p25"/>
          <p:cNvSpPr txBox="1"/>
          <p:nvPr/>
        </p:nvSpPr>
        <p:spPr>
          <a:xfrm>
            <a:off x="977800" y="2973575"/>
            <a:ext cx="8693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solidFill>
                  <a:srgbClr val="F3B0C4"/>
                </a:solidFill>
                <a:latin typeface="Times New Roman"/>
                <a:ea typeface="Times New Roman"/>
                <a:cs typeface="Times New Roman"/>
                <a:sym typeface="Times New Roman"/>
              </a:rPr>
              <a:t>O projeto espera contribuir com:</a:t>
            </a:r>
            <a:endParaRPr sz="2000">
              <a:solidFill>
                <a:srgbClr val="F3B0C4"/>
              </a:solidFill>
              <a:latin typeface="Times New Roman"/>
              <a:ea typeface="Times New Roman"/>
              <a:cs typeface="Times New Roman"/>
              <a:sym typeface="Times New Roman"/>
            </a:endParaRPr>
          </a:p>
          <a:p>
            <a:pPr indent="0" lvl="0" marL="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0" lvl="0" marL="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sp>
        <p:nvSpPr>
          <p:cNvPr id="203" name="Google Shape;203;p25"/>
          <p:cNvSpPr txBox="1"/>
          <p:nvPr/>
        </p:nvSpPr>
        <p:spPr>
          <a:xfrm>
            <a:off x="977800" y="3641900"/>
            <a:ext cx="7715400" cy="29553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pt-BR" sz="2000">
                <a:solidFill>
                  <a:srgbClr val="F3B0C4"/>
                </a:solidFill>
                <a:latin typeface="Times New Roman"/>
                <a:ea typeface="Times New Roman"/>
                <a:cs typeface="Times New Roman"/>
                <a:sym typeface="Times New Roman"/>
              </a:rPr>
              <a:t>Diminuição dos animais em situação de rua;</a:t>
            </a:r>
            <a:endParaRPr sz="2000">
              <a:solidFill>
                <a:srgbClr val="F3B0C4"/>
              </a:solidFill>
              <a:latin typeface="Times New Roman"/>
              <a:ea typeface="Times New Roman"/>
              <a:cs typeface="Times New Roman"/>
              <a:sym typeface="Times New Roman"/>
            </a:endParaRPr>
          </a:p>
          <a:p>
            <a:pPr indent="0" lvl="0" marL="91440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0" lvl="0" marL="914400" rtl="0" algn="l">
              <a:spcBef>
                <a:spcPts val="0"/>
              </a:spcBef>
              <a:spcAft>
                <a:spcPts val="0"/>
              </a:spcAft>
              <a:buNone/>
            </a:pPr>
            <a:r>
              <a:rPr lang="pt-BR" sz="2000">
                <a:solidFill>
                  <a:srgbClr val="F3B0C4"/>
                </a:solidFill>
                <a:latin typeface="Times New Roman"/>
                <a:ea typeface="Times New Roman"/>
                <a:cs typeface="Times New Roman"/>
                <a:sym typeface="Times New Roman"/>
              </a:rPr>
              <a:t>Aumento do número de adoções para os “pets” que estão nos abrigos;</a:t>
            </a:r>
            <a:endParaRPr sz="2000">
              <a:solidFill>
                <a:srgbClr val="F3B0C4"/>
              </a:solidFill>
              <a:latin typeface="Times New Roman"/>
              <a:ea typeface="Times New Roman"/>
              <a:cs typeface="Times New Roman"/>
              <a:sym typeface="Times New Roman"/>
            </a:endParaRPr>
          </a:p>
          <a:p>
            <a:pPr indent="0" lvl="0" marL="91440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0" lvl="0" marL="914400" rtl="0" algn="l">
              <a:spcBef>
                <a:spcPts val="0"/>
              </a:spcBef>
              <a:spcAft>
                <a:spcPts val="0"/>
              </a:spcAft>
              <a:buNone/>
            </a:pPr>
            <a:r>
              <a:rPr lang="pt-BR" sz="2000">
                <a:solidFill>
                  <a:srgbClr val="F3B0C4"/>
                </a:solidFill>
                <a:latin typeface="Times New Roman"/>
                <a:ea typeface="Times New Roman"/>
                <a:cs typeface="Times New Roman"/>
                <a:sym typeface="Times New Roman"/>
              </a:rPr>
              <a:t>Disponibilizar uma solução tecnológica para que os abrigos possam usufruir das funcionalidades em prol da melhoria da gestão dos animais, facilidade em disponibilizar para a população informações sobre os “pets” para doação; </a:t>
            </a:r>
            <a:endParaRPr sz="2000">
              <a:solidFill>
                <a:srgbClr val="F3B0C4"/>
              </a:solidFill>
              <a:latin typeface="Times New Roman"/>
              <a:ea typeface="Times New Roman"/>
              <a:cs typeface="Times New Roman"/>
              <a:sym typeface="Times New Roman"/>
            </a:endParaRPr>
          </a:p>
        </p:txBody>
      </p:sp>
      <p:pic>
        <p:nvPicPr>
          <p:cNvPr id="204" name="Google Shape;204;p25"/>
          <p:cNvPicPr preferRelativeResize="0"/>
          <p:nvPr/>
        </p:nvPicPr>
        <p:blipFill>
          <a:blip r:embed="rId4">
            <a:alphaModFix/>
          </a:blip>
          <a:stretch>
            <a:fillRect/>
          </a:stretch>
        </p:blipFill>
        <p:spPr>
          <a:xfrm>
            <a:off x="1251775" y="3678325"/>
            <a:ext cx="449800" cy="452750"/>
          </a:xfrm>
          <a:prstGeom prst="rect">
            <a:avLst/>
          </a:prstGeom>
          <a:noFill/>
          <a:ln>
            <a:noFill/>
          </a:ln>
        </p:spPr>
      </p:pic>
      <p:pic>
        <p:nvPicPr>
          <p:cNvPr id="205" name="Google Shape;205;p25"/>
          <p:cNvPicPr preferRelativeResize="0"/>
          <p:nvPr/>
        </p:nvPicPr>
        <p:blipFill>
          <a:blip r:embed="rId4">
            <a:alphaModFix/>
          </a:blip>
          <a:stretch>
            <a:fillRect/>
          </a:stretch>
        </p:blipFill>
        <p:spPr>
          <a:xfrm>
            <a:off x="1251775" y="4440325"/>
            <a:ext cx="449800" cy="452750"/>
          </a:xfrm>
          <a:prstGeom prst="rect">
            <a:avLst/>
          </a:prstGeom>
          <a:noFill/>
          <a:ln>
            <a:noFill/>
          </a:ln>
        </p:spPr>
      </p:pic>
      <p:pic>
        <p:nvPicPr>
          <p:cNvPr id="206" name="Google Shape;206;p25"/>
          <p:cNvPicPr preferRelativeResize="0"/>
          <p:nvPr/>
        </p:nvPicPr>
        <p:blipFill>
          <a:blip r:embed="rId4">
            <a:alphaModFix/>
          </a:blip>
          <a:stretch>
            <a:fillRect/>
          </a:stretch>
        </p:blipFill>
        <p:spPr>
          <a:xfrm>
            <a:off x="1251775" y="5467175"/>
            <a:ext cx="449800" cy="4527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pic>
        <p:nvPicPr>
          <p:cNvPr id="211" name="Google Shape;211;p26"/>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212" name="Google Shape;212;p26"/>
          <p:cNvSpPr txBox="1"/>
          <p:nvPr/>
        </p:nvSpPr>
        <p:spPr>
          <a:xfrm>
            <a:off x="836762" y="724619"/>
            <a:ext cx="50568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3200">
                <a:solidFill>
                  <a:srgbClr val="F3B0C4"/>
                </a:solidFill>
                <a:latin typeface="Times New Roman"/>
                <a:ea typeface="Times New Roman"/>
                <a:cs typeface="Times New Roman"/>
                <a:sym typeface="Times New Roman"/>
              </a:rPr>
              <a:t>DESCRIÇÃO DO PROJETO</a:t>
            </a:r>
            <a:endParaRPr sz="3200">
              <a:solidFill>
                <a:srgbClr val="F3B0C4"/>
              </a:solidFill>
              <a:latin typeface="Times New Roman"/>
              <a:ea typeface="Times New Roman"/>
              <a:cs typeface="Times New Roman"/>
              <a:sym typeface="Times New Roman"/>
            </a:endParaRPr>
          </a:p>
        </p:txBody>
      </p:sp>
      <p:sp>
        <p:nvSpPr>
          <p:cNvPr id="213" name="Google Shape;213;p26"/>
          <p:cNvSpPr txBox="1"/>
          <p:nvPr/>
        </p:nvSpPr>
        <p:spPr>
          <a:xfrm>
            <a:off x="836762" y="2665562"/>
            <a:ext cx="95409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sp>
        <p:nvSpPr>
          <p:cNvPr id="214" name="Google Shape;214;p26"/>
          <p:cNvSpPr txBox="1"/>
          <p:nvPr/>
        </p:nvSpPr>
        <p:spPr>
          <a:xfrm>
            <a:off x="836754" y="2203900"/>
            <a:ext cx="6409800" cy="4617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2400">
                <a:solidFill>
                  <a:srgbClr val="EE52A4"/>
                </a:solidFill>
                <a:latin typeface="Times New Roman"/>
                <a:ea typeface="Times New Roman"/>
                <a:cs typeface="Times New Roman"/>
                <a:sym typeface="Times New Roman"/>
              </a:rPr>
              <a:t>DESAFIOS A SER SUPERADOS NO PROJETO</a:t>
            </a:r>
            <a:endParaRPr sz="2400">
              <a:solidFill>
                <a:srgbClr val="EE52A4"/>
              </a:solidFill>
              <a:latin typeface="Times New Roman"/>
              <a:ea typeface="Times New Roman"/>
              <a:cs typeface="Times New Roman"/>
              <a:sym typeface="Times New Roman"/>
            </a:endParaRPr>
          </a:p>
        </p:txBody>
      </p:sp>
      <p:sp>
        <p:nvSpPr>
          <p:cNvPr id="215" name="Google Shape;215;p26"/>
          <p:cNvSpPr txBox="1"/>
          <p:nvPr/>
        </p:nvSpPr>
        <p:spPr>
          <a:xfrm>
            <a:off x="937625" y="3107525"/>
            <a:ext cx="7715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sp>
        <p:nvSpPr>
          <p:cNvPr id="216" name="Google Shape;216;p26"/>
          <p:cNvSpPr txBox="1"/>
          <p:nvPr/>
        </p:nvSpPr>
        <p:spPr>
          <a:xfrm>
            <a:off x="977800" y="2973575"/>
            <a:ext cx="86931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2000">
                <a:solidFill>
                  <a:srgbClr val="F3B0C4"/>
                </a:solidFill>
                <a:latin typeface="Times New Roman"/>
                <a:ea typeface="Times New Roman"/>
                <a:cs typeface="Times New Roman"/>
                <a:sym typeface="Times New Roman"/>
              </a:rPr>
              <a:t>Os maiores desafios são:</a:t>
            </a:r>
            <a:endParaRPr sz="2000">
              <a:solidFill>
                <a:srgbClr val="F3B0C4"/>
              </a:solidFill>
              <a:latin typeface="Times New Roman"/>
              <a:ea typeface="Times New Roman"/>
              <a:cs typeface="Times New Roman"/>
              <a:sym typeface="Times New Roman"/>
            </a:endParaRPr>
          </a:p>
          <a:p>
            <a:pPr indent="0" lvl="0" marL="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0" lvl="0" marL="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sp>
        <p:nvSpPr>
          <p:cNvPr id="217" name="Google Shape;217;p26"/>
          <p:cNvSpPr txBox="1"/>
          <p:nvPr/>
        </p:nvSpPr>
        <p:spPr>
          <a:xfrm>
            <a:off x="977800" y="3641900"/>
            <a:ext cx="7715400" cy="2339700"/>
          </a:xfrm>
          <a:prstGeom prst="rect">
            <a:avLst/>
          </a:prstGeom>
          <a:noFill/>
          <a:ln>
            <a:noFill/>
          </a:ln>
        </p:spPr>
        <p:txBody>
          <a:bodyPr anchorCtr="0" anchor="t" bIns="91425" lIns="91425" spcFirstLastPara="1" rIns="91425" wrap="square" tIns="91425">
            <a:spAutoFit/>
          </a:bodyPr>
          <a:lstStyle/>
          <a:p>
            <a:pPr indent="0" lvl="0" marL="914400" rtl="0" algn="l">
              <a:spcBef>
                <a:spcPts val="0"/>
              </a:spcBef>
              <a:spcAft>
                <a:spcPts val="0"/>
              </a:spcAft>
              <a:buNone/>
            </a:pPr>
            <a:r>
              <a:rPr lang="pt-BR" sz="2000">
                <a:solidFill>
                  <a:srgbClr val="F3B0C4"/>
                </a:solidFill>
                <a:latin typeface="Times New Roman"/>
                <a:ea typeface="Times New Roman"/>
                <a:cs typeface="Times New Roman"/>
                <a:sym typeface="Times New Roman"/>
              </a:rPr>
              <a:t>Criar uma plataforma amigável para que os colaboradores das ong’s possam utilizá-la com facilidade</a:t>
            </a:r>
            <a:r>
              <a:rPr lang="pt-BR" sz="2000">
                <a:solidFill>
                  <a:srgbClr val="F3B0C4"/>
                </a:solidFill>
                <a:latin typeface="Times New Roman"/>
                <a:ea typeface="Times New Roman"/>
                <a:cs typeface="Times New Roman"/>
                <a:sym typeface="Times New Roman"/>
              </a:rPr>
              <a:t>;</a:t>
            </a:r>
            <a:endParaRPr sz="2000">
              <a:solidFill>
                <a:srgbClr val="F3B0C4"/>
              </a:solidFill>
              <a:latin typeface="Times New Roman"/>
              <a:ea typeface="Times New Roman"/>
              <a:cs typeface="Times New Roman"/>
              <a:sym typeface="Times New Roman"/>
            </a:endParaRPr>
          </a:p>
          <a:p>
            <a:pPr indent="0" lvl="0" marL="91440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0" lvl="0" marL="914400" rtl="0" algn="l">
              <a:spcBef>
                <a:spcPts val="0"/>
              </a:spcBef>
              <a:spcAft>
                <a:spcPts val="0"/>
              </a:spcAft>
              <a:buNone/>
            </a:pPr>
            <a:r>
              <a:rPr lang="pt-BR" sz="2000">
                <a:solidFill>
                  <a:srgbClr val="F3B0C4"/>
                </a:solidFill>
                <a:latin typeface="Times New Roman"/>
                <a:ea typeface="Times New Roman"/>
                <a:cs typeface="Times New Roman"/>
                <a:sym typeface="Times New Roman"/>
              </a:rPr>
              <a:t>O aprendizado de novas tecnologias para desenvolvimento com integrações de uma aplicação WEB com Mobile</a:t>
            </a:r>
            <a:endParaRPr sz="2000">
              <a:solidFill>
                <a:srgbClr val="F3B0C4"/>
              </a:solidFill>
              <a:latin typeface="Times New Roman"/>
              <a:ea typeface="Times New Roman"/>
              <a:cs typeface="Times New Roman"/>
              <a:sym typeface="Times New Roman"/>
            </a:endParaRPr>
          </a:p>
          <a:p>
            <a:pPr indent="0" lvl="0" marL="91440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0" lvl="0" marL="91440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pic>
        <p:nvPicPr>
          <p:cNvPr id="218" name="Google Shape;218;p26"/>
          <p:cNvPicPr preferRelativeResize="0"/>
          <p:nvPr/>
        </p:nvPicPr>
        <p:blipFill>
          <a:blip r:embed="rId4">
            <a:alphaModFix/>
          </a:blip>
          <a:stretch>
            <a:fillRect/>
          </a:stretch>
        </p:blipFill>
        <p:spPr>
          <a:xfrm>
            <a:off x="1251775" y="3830725"/>
            <a:ext cx="449800" cy="452750"/>
          </a:xfrm>
          <a:prstGeom prst="rect">
            <a:avLst/>
          </a:prstGeom>
          <a:noFill/>
          <a:ln>
            <a:noFill/>
          </a:ln>
        </p:spPr>
      </p:pic>
      <p:pic>
        <p:nvPicPr>
          <p:cNvPr id="219" name="Google Shape;219;p26"/>
          <p:cNvPicPr preferRelativeResize="0"/>
          <p:nvPr/>
        </p:nvPicPr>
        <p:blipFill>
          <a:blip r:embed="rId4">
            <a:alphaModFix/>
          </a:blip>
          <a:stretch>
            <a:fillRect/>
          </a:stretch>
        </p:blipFill>
        <p:spPr>
          <a:xfrm>
            <a:off x="1251775" y="4668925"/>
            <a:ext cx="449800" cy="452750"/>
          </a:xfrm>
          <a:prstGeom prst="rect">
            <a:avLst/>
          </a:prstGeom>
          <a:noFill/>
          <a:ln>
            <a:noFill/>
          </a:ln>
        </p:spPr>
      </p:pic>
      <p:pic>
        <p:nvPicPr>
          <p:cNvPr id="220" name="Google Shape;220;p26"/>
          <p:cNvPicPr preferRelativeResize="0"/>
          <p:nvPr/>
        </p:nvPicPr>
        <p:blipFill>
          <a:blip r:embed="rId4">
            <a:alphaModFix/>
          </a:blip>
          <a:stretch>
            <a:fillRect/>
          </a:stretch>
        </p:blipFill>
        <p:spPr>
          <a:xfrm>
            <a:off x="1251775" y="5467175"/>
            <a:ext cx="449800" cy="4527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27"/>
          <p:cNvPicPr preferRelativeResize="0"/>
          <p:nvPr>
            <p:ph idx="1" type="body"/>
          </p:nvPr>
        </p:nvPicPr>
        <p:blipFill rotWithShape="1">
          <a:blip r:embed="rId3">
            <a:alphaModFix/>
          </a:blip>
          <a:srcRect b="0" l="0" r="0" t="0"/>
          <a:stretch/>
        </p:blipFill>
        <p:spPr>
          <a:xfrm>
            <a:off x="9755605" y="4666441"/>
            <a:ext cx="2338500" cy="1813500"/>
          </a:xfrm>
          <a:prstGeom prst="rect">
            <a:avLst/>
          </a:prstGeom>
          <a:noFill/>
          <a:ln>
            <a:noFill/>
          </a:ln>
        </p:spPr>
      </p:pic>
      <p:sp>
        <p:nvSpPr>
          <p:cNvPr id="226" name="Google Shape;226;p27"/>
          <p:cNvSpPr txBox="1"/>
          <p:nvPr/>
        </p:nvSpPr>
        <p:spPr>
          <a:xfrm>
            <a:off x="836749" y="724625"/>
            <a:ext cx="5458800" cy="5850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pt-BR" sz="3200">
                <a:solidFill>
                  <a:srgbClr val="F3B0C4"/>
                </a:solidFill>
                <a:latin typeface="Times New Roman"/>
                <a:ea typeface="Times New Roman"/>
                <a:cs typeface="Times New Roman"/>
                <a:sym typeface="Times New Roman"/>
              </a:rPr>
              <a:t>PESQUISAS SOBRE O TEMA</a:t>
            </a:r>
            <a:endParaRPr sz="3200">
              <a:solidFill>
                <a:srgbClr val="F3B0C4"/>
              </a:solidFill>
              <a:latin typeface="Times New Roman"/>
              <a:ea typeface="Times New Roman"/>
              <a:cs typeface="Times New Roman"/>
              <a:sym typeface="Times New Roman"/>
            </a:endParaRPr>
          </a:p>
        </p:txBody>
      </p:sp>
      <p:sp>
        <p:nvSpPr>
          <p:cNvPr id="227" name="Google Shape;227;p27"/>
          <p:cNvSpPr txBox="1"/>
          <p:nvPr/>
        </p:nvSpPr>
        <p:spPr>
          <a:xfrm>
            <a:off x="836762" y="2665562"/>
            <a:ext cx="9540900" cy="400200"/>
          </a:xfrm>
          <a:prstGeom prst="rect">
            <a:avLst/>
          </a:prstGeom>
          <a:no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sp>
        <p:nvSpPr>
          <p:cNvPr id="228" name="Google Shape;228;p27"/>
          <p:cNvSpPr txBox="1"/>
          <p:nvPr/>
        </p:nvSpPr>
        <p:spPr>
          <a:xfrm>
            <a:off x="937625" y="3107525"/>
            <a:ext cx="77154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sp>
        <p:nvSpPr>
          <p:cNvPr id="229" name="Google Shape;229;p27"/>
          <p:cNvSpPr txBox="1"/>
          <p:nvPr/>
        </p:nvSpPr>
        <p:spPr>
          <a:xfrm>
            <a:off x="836750" y="1821625"/>
            <a:ext cx="5458800" cy="5110200"/>
          </a:xfrm>
          <a:prstGeom prst="rect">
            <a:avLst/>
          </a:prstGeom>
          <a:noFill/>
          <a:ln>
            <a:noFill/>
          </a:ln>
        </p:spPr>
        <p:txBody>
          <a:bodyPr anchorCtr="0" anchor="t" bIns="91425" lIns="91425" spcFirstLastPara="1" rIns="91425" wrap="square" tIns="91425">
            <a:spAutoFit/>
          </a:bodyPr>
          <a:lstStyle/>
          <a:p>
            <a:pPr indent="457200" lvl="0" marL="0" rtl="0" algn="just">
              <a:spcBef>
                <a:spcPts val="0"/>
              </a:spcBef>
              <a:spcAft>
                <a:spcPts val="0"/>
              </a:spcAft>
              <a:buNone/>
            </a:pPr>
            <a:r>
              <a:rPr lang="pt-BR" sz="2000">
                <a:solidFill>
                  <a:srgbClr val="F3B0C4"/>
                </a:solidFill>
                <a:latin typeface="Times New Roman"/>
                <a:ea typeface="Times New Roman"/>
                <a:cs typeface="Times New Roman"/>
                <a:sym typeface="Times New Roman"/>
              </a:rPr>
              <a:t>Para definirmos o tema, levantamos dados de algumas referências que trazem informações sobre pets não domiciliados, pets em abrigos e pets adotados; </a:t>
            </a:r>
            <a:endParaRPr sz="2000">
              <a:solidFill>
                <a:srgbClr val="F3B0C4"/>
              </a:solidFill>
              <a:latin typeface="Times New Roman"/>
              <a:ea typeface="Times New Roman"/>
              <a:cs typeface="Times New Roman"/>
              <a:sym typeface="Times New Roman"/>
            </a:endParaRPr>
          </a:p>
          <a:p>
            <a:pPr indent="0" lvl="0" marL="0" rtl="0" algn="just">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457200" lvl="0" marL="0" rtl="0" algn="just">
              <a:spcBef>
                <a:spcPts val="0"/>
              </a:spcBef>
              <a:spcAft>
                <a:spcPts val="0"/>
              </a:spcAft>
              <a:buNone/>
            </a:pPr>
            <a:r>
              <a:rPr lang="pt-BR" sz="2000">
                <a:solidFill>
                  <a:srgbClr val="F3B0C4"/>
                </a:solidFill>
                <a:latin typeface="Times New Roman"/>
                <a:ea typeface="Times New Roman"/>
                <a:cs typeface="Times New Roman"/>
                <a:sym typeface="Times New Roman"/>
              </a:rPr>
              <a:t>Levantamos também, as tecnologias condicionantes para resgate, reabilitação, bem estar e adoção de animais; </a:t>
            </a:r>
            <a:endParaRPr sz="2000">
              <a:solidFill>
                <a:srgbClr val="F3B0C4"/>
              </a:solidFill>
              <a:latin typeface="Times New Roman"/>
              <a:ea typeface="Times New Roman"/>
              <a:cs typeface="Times New Roman"/>
              <a:sym typeface="Times New Roman"/>
            </a:endParaRPr>
          </a:p>
          <a:p>
            <a:pPr indent="0" lvl="0" marL="0" rtl="0" algn="just">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457200" lvl="0" marL="0" rtl="0" algn="just">
              <a:spcBef>
                <a:spcPts val="0"/>
              </a:spcBef>
              <a:spcAft>
                <a:spcPts val="0"/>
              </a:spcAft>
              <a:buNone/>
            </a:pPr>
            <a:r>
              <a:rPr lang="pt-BR" sz="2000">
                <a:solidFill>
                  <a:srgbClr val="F3B0C4"/>
                </a:solidFill>
                <a:latin typeface="Times New Roman"/>
                <a:ea typeface="Times New Roman"/>
                <a:cs typeface="Times New Roman"/>
                <a:sym typeface="Times New Roman"/>
              </a:rPr>
              <a:t>Composição dos abrigos municipais em Santa Rita do Sapucaí;</a:t>
            </a:r>
            <a:endParaRPr sz="2000">
              <a:solidFill>
                <a:srgbClr val="F3B0C4"/>
              </a:solidFill>
              <a:latin typeface="Times New Roman"/>
              <a:ea typeface="Times New Roman"/>
              <a:cs typeface="Times New Roman"/>
              <a:sym typeface="Times New Roman"/>
            </a:endParaRPr>
          </a:p>
          <a:p>
            <a:pPr indent="0" lvl="0" marL="0" rtl="0" algn="just">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457200" lvl="0" marL="0" rtl="0" algn="just">
              <a:spcBef>
                <a:spcPts val="0"/>
              </a:spcBef>
              <a:spcAft>
                <a:spcPts val="0"/>
              </a:spcAft>
              <a:buNone/>
            </a:pPr>
            <a:r>
              <a:rPr lang="pt-BR" sz="2000">
                <a:solidFill>
                  <a:srgbClr val="F3B0C4"/>
                </a:solidFill>
                <a:latin typeface="Times New Roman"/>
                <a:ea typeface="Times New Roman"/>
                <a:cs typeface="Times New Roman"/>
                <a:sym typeface="Times New Roman"/>
              </a:rPr>
              <a:t>Levantamentos sobre o processo de castração solidária, promovido pela prefeitura de Santa Rita</a:t>
            </a:r>
            <a:endParaRPr sz="2000">
              <a:solidFill>
                <a:srgbClr val="F3B0C4"/>
              </a:solidFill>
              <a:latin typeface="Times New Roman"/>
              <a:ea typeface="Times New Roman"/>
              <a:cs typeface="Times New Roman"/>
              <a:sym typeface="Times New Roman"/>
            </a:endParaRPr>
          </a:p>
          <a:p>
            <a:pPr indent="0" lvl="0" marL="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a:p>
            <a:pPr indent="0" lvl="0" marL="0" rtl="0" algn="l">
              <a:spcBef>
                <a:spcPts val="0"/>
              </a:spcBef>
              <a:spcAft>
                <a:spcPts val="0"/>
              </a:spcAft>
              <a:buNone/>
            </a:pPr>
            <a:r>
              <a:t/>
            </a:r>
            <a:endParaRPr sz="2000">
              <a:solidFill>
                <a:srgbClr val="F3B0C4"/>
              </a:solidFill>
              <a:latin typeface="Times New Roman"/>
              <a:ea typeface="Times New Roman"/>
              <a:cs typeface="Times New Roman"/>
              <a:sym typeface="Times New Roman"/>
            </a:endParaRPr>
          </a:p>
        </p:txBody>
      </p:sp>
      <p:pic>
        <p:nvPicPr>
          <p:cNvPr id="230" name="Google Shape;230;p27"/>
          <p:cNvPicPr preferRelativeResize="0"/>
          <p:nvPr/>
        </p:nvPicPr>
        <p:blipFill>
          <a:blip r:embed="rId4">
            <a:alphaModFix/>
          </a:blip>
          <a:stretch>
            <a:fillRect/>
          </a:stretch>
        </p:blipFill>
        <p:spPr>
          <a:xfrm>
            <a:off x="6511313" y="724613"/>
            <a:ext cx="2790825" cy="5819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Íon">
  <a:themeElements>
    <a:clrScheme name="Íon">
      <a:dk1>
        <a:srgbClr val="000000"/>
      </a:dk1>
      <a:lt1>
        <a:srgbClr val="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EC76B5"/>
      </a:hlink>
      <a:folHlink>
        <a:srgbClr val="E8AC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